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0BC6F5-1E09-49DF-9A1C-E16E2F632EA1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C8F993-D7BB-4874-A711-E441D7BF50D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Учебная практика ПМ-04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16216" y="4869160"/>
            <a:ext cx="2480320" cy="156172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Подготовил студент группы 21П-1</a:t>
            </a:r>
          </a:p>
          <a:p>
            <a:r>
              <a:rPr lang="ru-RU" dirty="0" smtClean="0"/>
              <a:t>Ермаков Павел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6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smtClean="0"/>
              <a:t>Ubuntu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524" y="1600200"/>
            <a:ext cx="6376951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4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332656"/>
            <a:ext cx="5638800" cy="18002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4" y="2204863"/>
            <a:ext cx="5940425" cy="3066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48" y="580526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произвёл настройку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FreeCommander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57" y="1600200"/>
            <a:ext cx="6953286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88640"/>
            <a:ext cx="7312275" cy="4708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5816" y="533256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FreeCommander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9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4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88640"/>
            <a:ext cx="8229600" cy="462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537321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выполнил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02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Во время практики, я изучил основные принципы сопровождения и обслуживания программного обеспечения и вспомнил, то чему учился на протяжении учебного 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6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Аверс-Директор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196752"/>
            <a:ext cx="4032448" cy="324036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63480" y="1198387"/>
            <a:ext cx="468052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t="3722"/>
          <a:stretch/>
        </p:blipFill>
        <p:spPr bwMode="auto">
          <a:xfrm>
            <a:off x="683568" y="188640"/>
            <a:ext cx="7992887" cy="5327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581932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сделал настройку Аверс-директор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7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ru-RU" dirty="0" smtClean="0"/>
              <a:t>Аверс-Библиотека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 bwMode="auto">
          <a:xfrm>
            <a:off x="1135991" y="1600200"/>
            <a:ext cx="6872018" cy="4708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867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29"/>
          <a:stretch/>
        </p:blipFill>
        <p:spPr bwMode="auto">
          <a:xfrm>
            <a:off x="755576" y="548680"/>
            <a:ext cx="7632848" cy="41780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515719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выполнил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01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Установка </a:t>
            </a:r>
            <a:r>
              <a:rPr lang="ru-RU" dirty="0" smtClean="0">
                <a:effectLst/>
              </a:rPr>
              <a:t>Аверс-Заведующая </a:t>
            </a:r>
            <a:r>
              <a:rPr lang="ru-RU" dirty="0">
                <a:effectLst/>
              </a:rPr>
              <a:t>ДОУ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10428" t="13114" r="36498" b="7358"/>
          <a:stretch/>
        </p:blipFill>
        <p:spPr bwMode="auto">
          <a:xfrm>
            <a:off x="1835696" y="1995055"/>
            <a:ext cx="5493130" cy="4313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93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954" t="16881" r="-1"/>
          <a:stretch/>
        </p:blipFill>
        <p:spPr bwMode="auto">
          <a:xfrm>
            <a:off x="3626" y="1196752"/>
            <a:ext cx="4280341" cy="3736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t="19297" b="1996"/>
          <a:stretch/>
        </p:blipFill>
        <p:spPr bwMode="auto">
          <a:xfrm>
            <a:off x="4427984" y="1196752"/>
            <a:ext cx="4716016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9344" y="530980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8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Установка </a:t>
            </a:r>
            <a:r>
              <a:rPr lang="ru-RU" dirty="0" err="1" smtClean="0">
                <a:effectLst/>
              </a:rPr>
              <a:t>АИАС:Расчет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меню питания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1" cy="4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332656"/>
            <a:ext cx="7344816" cy="4708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9752" y="5541323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установки выполнил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969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74</Words>
  <Application>Microsoft Office PowerPoint</Application>
  <PresentationFormat>Экран (4:3)</PresentationFormat>
  <Paragraphs>19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Апекс</vt:lpstr>
      <vt:lpstr>Учебная практика ПМ-04</vt:lpstr>
      <vt:lpstr>Установка Аверс-Директор</vt:lpstr>
      <vt:lpstr>Презентация PowerPoint</vt:lpstr>
      <vt:lpstr>Установка Аверс-Библиотека</vt:lpstr>
      <vt:lpstr>Презентация PowerPoint</vt:lpstr>
      <vt:lpstr>Установка Аверс-Заведующая ДОУ </vt:lpstr>
      <vt:lpstr>Презентация PowerPoint</vt:lpstr>
      <vt:lpstr>Установка АИАС:Расчет меню питания </vt:lpstr>
      <vt:lpstr>Презентация PowerPoint</vt:lpstr>
      <vt:lpstr>Установка Ubuntu</vt:lpstr>
      <vt:lpstr>Презентация PowerPoint</vt:lpstr>
      <vt:lpstr>FreeCommander</vt:lpstr>
      <vt:lpstr>Презентация PowerPoint</vt:lpstr>
      <vt:lpstr>Moodle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ПМ-04</dc:title>
  <dc:creator>тимкин</dc:creator>
  <cp:lastModifiedBy>тимкин</cp:lastModifiedBy>
  <cp:revision>6</cp:revision>
  <dcterms:created xsi:type="dcterms:W3CDTF">2024-05-04T07:08:03Z</dcterms:created>
  <dcterms:modified xsi:type="dcterms:W3CDTF">2024-05-04T08:58:17Z</dcterms:modified>
</cp:coreProperties>
</file>