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38A741-679D-47E0-9355-48ECFBE6FEB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A62154-EB0B-4735-96A7-A01A46DEF1A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Учебная практика ПМ-11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3600" y="5152256"/>
            <a:ext cx="3200400" cy="17057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Подготовил студент группы 21П-1</a:t>
            </a:r>
          </a:p>
          <a:p>
            <a:r>
              <a:rPr lang="ru-RU" sz="2000" dirty="0" smtClean="0"/>
              <a:t>Ермаков Павел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Групповое посещение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7115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Персональное посещение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69246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ходе учебной практики по модулю ПМ.11. Разработка, администрирование и защита баз данных была создана база данных «</a:t>
            </a:r>
            <a:r>
              <a:rPr lang="ru-RU" dirty="0" err="1" smtClean="0"/>
              <a:t>ХранительПРО</a:t>
            </a:r>
            <a:r>
              <a:rPr lang="ru-RU" dirty="0" smtClean="0"/>
              <a:t>», которая хранит информацию о посетителях, сотрудниках и заявках. Также были созданы вспомогательные таблицы</a:t>
            </a:r>
            <a:r>
              <a:rPr lang="ru-RU" smtClean="0"/>
              <a:t>. </a:t>
            </a:r>
            <a:endParaRPr lang="ru-RU" dirty="0" smtClean="0"/>
          </a:p>
          <a:p>
            <a:r>
              <a:rPr lang="ru-RU" dirty="0" smtClean="0"/>
              <a:t>Я создал запросы, хранимые процедуры.</a:t>
            </a:r>
          </a:p>
          <a:p>
            <a:r>
              <a:rPr lang="ru-RU" dirty="0" smtClean="0"/>
              <a:t>Написал приложение для авторизации пользователей.</a:t>
            </a:r>
          </a:p>
          <a:p>
            <a:r>
              <a:rPr lang="ru-RU" dirty="0" smtClean="0"/>
              <a:t>Для выполнения заданий были использованы все знания, полученные за годы обучения в колледже.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0850"/>
            <a:ext cx="8712968" cy="488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59" y="1700808"/>
            <a:ext cx="877282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данных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24422"/>
            <a:ext cx="8208912" cy="526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7524328" cy="525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40" y="836712"/>
            <a:ext cx="8040615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414" y="908720"/>
            <a:ext cx="826303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регистрации</a:t>
            </a:r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0275"/>
            <a:ext cx="30289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входа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31623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92</Words>
  <Application>Microsoft Office PowerPoint</Application>
  <PresentationFormat>Экран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Учебная практика ПМ-11</vt:lpstr>
      <vt:lpstr>Диаграмма вариантов использования</vt:lpstr>
      <vt:lpstr>ERD-Диаграмма</vt:lpstr>
      <vt:lpstr>Словарь данных</vt:lpstr>
      <vt:lpstr>Слайд 5</vt:lpstr>
      <vt:lpstr>Слайд 6</vt:lpstr>
      <vt:lpstr>Слайд 7</vt:lpstr>
      <vt:lpstr>Приложение</vt:lpstr>
      <vt:lpstr>Слайд 9</vt:lpstr>
      <vt:lpstr>Слайд 10</vt:lpstr>
      <vt:lpstr>Слайд 11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ПМ-11</dc:title>
  <dc:creator>Admin</dc:creator>
  <cp:lastModifiedBy>Admin</cp:lastModifiedBy>
  <cp:revision>1</cp:revision>
  <dcterms:created xsi:type="dcterms:W3CDTF">2024-04-18T14:28:15Z</dcterms:created>
  <dcterms:modified xsi:type="dcterms:W3CDTF">2024-04-18T14:41:35Z</dcterms:modified>
</cp:coreProperties>
</file>