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7" r:id="rId3"/>
    <p:sldId id="28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7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33"/>
  </p:normalViewPr>
  <p:slideViewPr>
    <p:cSldViewPr showGuides="1">
      <p:cViewPr varScale="1">
        <p:scale>
          <a:sx n="82" d="100"/>
          <a:sy n="82" d="100"/>
        </p:scale>
        <p:origin x="720" y="6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7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4CE221E-83ED-4F6C-BA5F-3F9E6FDB6953}" type="datetimeFigureOut">
              <a:rPr lang="en-US" altLang="zh-CN"/>
              <a:t>2/27/2018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A4CBEF8-5CDE-472B-839B-B8BB0C881006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97853E5F-CE67-483C-A264-F17AC70E9CA2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BB98AFB-CB0D-4DFE-87B9-B4B0D0DE73CD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zh-C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zh-CN" sz="5400" b="1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zh-C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zh-CN" sz="3600" b="1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zh-CN" altLang="en-US"/>
              <a:t>2018/2/27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zh-CN" sz="3600" b="1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E0FA9E5-6744-4841-888F-9E7CC0C2B7EC}" type="datetimeFigureOut">
              <a:rPr lang="en-US" altLang="zh-CN" smtClean="0"/>
              <a:t>2/27/2018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b="1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lang="zh-CN"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lang="zh-CN"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lang="zh-CN"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anose="020B0604020202020204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090" y="1061085"/>
            <a:ext cx="7045325" cy="3429000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【</a:t>
            </a:r>
            <a:r>
              <a:rPr altLang="zh-CN" dirty="0"/>
              <a:t>北京研发团队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2018</a:t>
            </a:r>
            <a:r>
              <a:rPr altLang="en-US" dirty="0">
                <a:solidFill>
                  <a:srgbClr val="FFC000"/>
                </a:solidFill>
              </a:rPr>
              <a:t>年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altLang="en-US" dirty="0">
                <a:solidFill>
                  <a:srgbClr val="FFC000"/>
                </a:solidFill>
              </a:rPr>
              <a:t>月第</a:t>
            </a:r>
            <a:r>
              <a:rPr lang="en-US" altLang="zh-CN" dirty="0">
                <a:solidFill>
                  <a:srgbClr val="FFC000"/>
                </a:solidFill>
              </a:rPr>
              <a:t>4/5</a:t>
            </a:r>
            <a:r>
              <a:rPr altLang="en-US" dirty="0">
                <a:solidFill>
                  <a:srgbClr val="FFC000"/>
                </a:solidFill>
              </a:rPr>
              <a:t>周</a:t>
            </a:r>
            <a:br>
              <a:rPr altLang="en-US" dirty="0">
                <a:solidFill>
                  <a:srgbClr val="FFC000"/>
                </a:solidFill>
              </a:rPr>
            </a:br>
            <a:r>
              <a:rPr altLang="en-US" dirty="0">
                <a:solidFill>
                  <a:srgbClr val="FFC000"/>
                </a:solidFill>
              </a:rPr>
              <a:t>工作总结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08100" y="5759181"/>
            <a:ext cx="5029201" cy="4064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2</a:t>
            </a:r>
            <a:r>
              <a:rPr lang="zh-CN" altLang="en-US" sz="2800" dirty="0"/>
              <a:t>月</a:t>
            </a:r>
            <a:r>
              <a:rPr lang="en-US" altLang="zh-CN" sz="2800" dirty="0"/>
              <a:t>27</a:t>
            </a:r>
            <a:r>
              <a:rPr altLang="en-US" sz="2800" dirty="0"/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065530" y="533400"/>
            <a:ext cx="310007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诊所</a:t>
            </a:r>
            <a:r>
              <a:rPr altLang="en-US" dirty="0"/>
              <a:t>研发中心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65530" y="1917065"/>
            <a:ext cx="8686800" cy="37858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服务端</a:t>
            </a:r>
            <a:r>
              <a:rPr lang="en-US" altLang="zh-CN" dirty="0"/>
              <a:t>&amp;APP</a:t>
            </a:r>
            <a:r>
              <a:rPr lang="zh-CN" altLang="en-US" dirty="0"/>
              <a:t>：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1800" dirty="0"/>
              <a:t>    1.</a:t>
            </a:r>
            <a:r>
              <a:rPr lang="zh-CN" altLang="en-US" sz="1800" dirty="0"/>
              <a:t>诊所</a:t>
            </a:r>
            <a:r>
              <a:rPr lang="en-US" altLang="zh-CN" sz="1800" dirty="0"/>
              <a:t>APP</a:t>
            </a:r>
            <a:r>
              <a:rPr lang="zh-CN" altLang="en-US" sz="1800" dirty="0"/>
              <a:t>线上稳定维护；</a:t>
            </a:r>
            <a:r>
              <a:rPr lang="en-US" altLang="zh-CN" sz="1800" dirty="0"/>
              <a:t>    </a:t>
            </a:r>
            <a:r>
              <a:rPr lang="zh-CN" altLang="en-US" sz="1800" dirty="0">
                <a:solidFill>
                  <a:srgbClr val="00B050"/>
                </a:solidFill>
              </a:rPr>
              <a:t>已完成     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    </a:t>
            </a:r>
            <a:r>
              <a:rPr lang="en-US" altLang="zh-CN" sz="1800" dirty="0"/>
              <a:t>2.</a:t>
            </a:r>
            <a:r>
              <a:rPr lang="zh-CN" altLang="en-US" sz="1800" dirty="0"/>
              <a:t>诊所</a:t>
            </a:r>
            <a:r>
              <a:rPr lang="en-US" altLang="zh-CN" sz="1800" dirty="0"/>
              <a:t>PPT</a:t>
            </a:r>
            <a:r>
              <a:rPr lang="zh-CN" altLang="en-US" sz="1800" dirty="0"/>
              <a:t>演示功能开发准备； </a:t>
            </a:r>
            <a:r>
              <a:rPr lang="zh-CN" altLang="en-US" sz="1800" dirty="0">
                <a:solidFill>
                  <a:srgbClr val="00B050"/>
                </a:solidFill>
              </a:rPr>
              <a:t>已完成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运营后台：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1800" dirty="0"/>
              <a:t>    1.</a:t>
            </a:r>
            <a:r>
              <a:rPr lang="zh-CN" altLang="en-US" sz="1800" dirty="0"/>
              <a:t>维持现版本稳定。 </a:t>
            </a:r>
            <a:r>
              <a:rPr lang="zh-CN" altLang="en-US" sz="1800" dirty="0">
                <a:solidFill>
                  <a:srgbClr val="00B050"/>
                </a:solidFill>
              </a:rPr>
              <a:t>已完成 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endParaRPr altLang="en-US" sz="1800" dirty="0"/>
          </a:p>
          <a:p>
            <a:pPr marL="45720" indent="0">
              <a:lnSpc>
                <a:spcPct val="100000"/>
              </a:lnSpc>
              <a:buNone/>
            </a:pPr>
            <a:r>
              <a:rPr lang="zh-CN" altLang="en-US" sz="1800" b="1" dirty="0"/>
              <a:t>维护当前版本稳定，新需求开发技术调研、开发准备工作。</a:t>
            </a:r>
            <a:endParaRPr altLang="zh-CN" sz="1800" b="1" dirty="0"/>
          </a:p>
        </p:txBody>
      </p:sp>
      <p:sp>
        <p:nvSpPr>
          <p:cNvPr id="4" name="标题 12"/>
          <p:cNvSpPr txBox="1"/>
          <p:nvPr/>
        </p:nvSpPr>
        <p:spPr>
          <a:xfrm>
            <a:off x="4078828" y="533187"/>
            <a:ext cx="597602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CN"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FFC000"/>
                </a:solidFill>
              </a:rPr>
              <a:t>——2018</a:t>
            </a:r>
            <a:r>
              <a:rPr lang="zh-CN" altLang="en-US" sz="2400" dirty="0">
                <a:solidFill>
                  <a:srgbClr val="FFC000"/>
                </a:solidFill>
              </a:rPr>
              <a:t>年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zh-CN" altLang="en-US" sz="2400" dirty="0">
                <a:solidFill>
                  <a:srgbClr val="FFC000"/>
                </a:solidFill>
              </a:rPr>
              <a:t>月第</a:t>
            </a:r>
            <a:r>
              <a:rPr lang="en-US" altLang="zh-CN" sz="2400" dirty="0">
                <a:solidFill>
                  <a:srgbClr val="FFC000"/>
                </a:solidFill>
              </a:rPr>
              <a:t>4</a:t>
            </a:r>
            <a:r>
              <a:rPr lang="zh-CN" altLang="en-US" sz="2400" dirty="0">
                <a:solidFill>
                  <a:srgbClr val="FFC000"/>
                </a:solidFill>
              </a:rPr>
              <a:t>周     （总结）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065530" y="533400"/>
            <a:ext cx="310007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诊所</a:t>
            </a:r>
            <a:r>
              <a:rPr altLang="en-US" dirty="0"/>
              <a:t>研发中心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65530" y="1917065"/>
            <a:ext cx="8686800" cy="37858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服务端</a:t>
            </a:r>
            <a:r>
              <a:rPr lang="en-US" altLang="zh-CN" dirty="0"/>
              <a:t>&amp;APP</a:t>
            </a:r>
            <a:r>
              <a:rPr lang="zh-CN" altLang="en-US" dirty="0"/>
              <a:t>：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1800" dirty="0"/>
              <a:t>    1.</a:t>
            </a:r>
            <a:r>
              <a:rPr lang="zh-CN" altLang="en-US" sz="1800" dirty="0"/>
              <a:t>开发诊所</a:t>
            </a:r>
            <a:r>
              <a:rPr lang="en-US" altLang="zh-CN" sz="1800" dirty="0"/>
              <a:t>APP</a:t>
            </a:r>
            <a:r>
              <a:rPr lang="zh-CN" altLang="en-US" sz="1800" dirty="0"/>
              <a:t>的在线</a:t>
            </a:r>
            <a:r>
              <a:rPr lang="en-US" altLang="zh-CN" sz="1800" dirty="0"/>
              <a:t>PPT</a:t>
            </a:r>
            <a:r>
              <a:rPr lang="zh-CN" altLang="en-US" sz="1800" dirty="0"/>
              <a:t>播放功能；</a:t>
            </a:r>
            <a:r>
              <a:rPr lang="en-US" altLang="zh-CN" sz="1800" dirty="0"/>
              <a:t>    </a:t>
            </a:r>
            <a:r>
              <a:rPr lang="zh-CN" altLang="en-US" sz="1800" dirty="0">
                <a:solidFill>
                  <a:srgbClr val="00B0F0"/>
                </a:solidFill>
              </a:rPr>
              <a:t>开发中</a:t>
            </a:r>
            <a:r>
              <a:rPr lang="zh-CN" altLang="en-US" sz="1800" dirty="0">
                <a:solidFill>
                  <a:srgbClr val="00B050"/>
                </a:solidFill>
              </a:rPr>
              <a:t>     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    </a:t>
            </a:r>
            <a:r>
              <a:rPr lang="en-US" altLang="zh-CN" sz="1800" dirty="0"/>
              <a:t>2.</a:t>
            </a:r>
            <a:r>
              <a:rPr lang="zh-CN" altLang="en-US" sz="1800" dirty="0"/>
              <a:t>调整商品详情页顶部</a:t>
            </a:r>
            <a:r>
              <a:rPr lang="en-US" altLang="zh-CN" sz="1800" dirty="0"/>
              <a:t>iPhone X</a:t>
            </a:r>
            <a:r>
              <a:rPr lang="zh-CN" altLang="en-US" sz="1800" dirty="0"/>
              <a:t>的适配问题； </a:t>
            </a:r>
            <a:r>
              <a:rPr lang="zh-CN" altLang="en-US" sz="1800" dirty="0">
                <a:solidFill>
                  <a:srgbClr val="00B0F0"/>
                </a:solidFill>
              </a:rPr>
              <a:t>开发中</a:t>
            </a:r>
            <a:r>
              <a:rPr lang="zh-CN" altLang="en-US" sz="18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运营后台：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1800" dirty="0"/>
              <a:t>    1.</a:t>
            </a:r>
            <a:r>
              <a:rPr lang="zh-CN" altLang="en-US" sz="1800" dirty="0"/>
              <a:t>开发诊所</a:t>
            </a:r>
            <a:r>
              <a:rPr lang="en-US" altLang="zh-CN" sz="1800" dirty="0"/>
              <a:t>PPT</a:t>
            </a:r>
            <a:r>
              <a:rPr lang="zh-CN" altLang="en-US" sz="1800" dirty="0"/>
              <a:t>管理维护功能模块。 </a:t>
            </a:r>
            <a:r>
              <a:rPr lang="zh-CN" altLang="en-US" sz="1800" dirty="0">
                <a:solidFill>
                  <a:srgbClr val="00B0F0"/>
                </a:solidFill>
              </a:rPr>
              <a:t>开发中</a:t>
            </a:r>
            <a:r>
              <a:rPr lang="zh-CN" altLang="en-US" sz="1800" dirty="0">
                <a:solidFill>
                  <a:srgbClr val="00B050"/>
                </a:solidFill>
              </a:rPr>
              <a:t> 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endParaRPr altLang="en-US" sz="1800" dirty="0"/>
          </a:p>
          <a:p>
            <a:pPr marL="45720" indent="0">
              <a:lnSpc>
                <a:spcPct val="100000"/>
              </a:lnSpc>
              <a:buNone/>
            </a:pPr>
            <a:r>
              <a:rPr lang="zh-CN" altLang="en-US" sz="1800" b="1" dirty="0"/>
              <a:t>开始开发诊所</a:t>
            </a:r>
            <a:r>
              <a:rPr lang="en-US" altLang="zh-CN" sz="1800" b="1" dirty="0"/>
              <a:t>V2.1.1</a:t>
            </a:r>
            <a:r>
              <a:rPr lang="zh-CN" altLang="en-US" sz="1800" b="1" dirty="0"/>
              <a:t>版本</a:t>
            </a:r>
            <a:r>
              <a:rPr lang="en-US" altLang="zh-CN" sz="1800" b="1" dirty="0"/>
              <a:t>PPT</a:t>
            </a:r>
            <a:r>
              <a:rPr lang="zh-CN" altLang="en-US" sz="1800" b="1" dirty="0"/>
              <a:t>需求，准备开发</a:t>
            </a:r>
            <a:r>
              <a:rPr lang="en-US" altLang="zh-CN" sz="1800" b="1" dirty="0"/>
              <a:t>MPH</a:t>
            </a:r>
            <a:r>
              <a:rPr lang="zh-CN" altLang="en-US" sz="1800" b="1" dirty="0"/>
              <a:t>改变相关需求，优化诊所</a:t>
            </a:r>
            <a:r>
              <a:rPr lang="en-US" altLang="zh-CN" sz="1800" b="1" dirty="0"/>
              <a:t>APP</a:t>
            </a:r>
            <a:r>
              <a:rPr lang="zh-CN" altLang="en-US" sz="1800" b="1" dirty="0"/>
              <a:t>。</a:t>
            </a:r>
            <a:endParaRPr altLang="zh-CN" sz="1800" b="1" dirty="0"/>
          </a:p>
        </p:txBody>
      </p:sp>
      <p:sp>
        <p:nvSpPr>
          <p:cNvPr id="4" name="标题 12"/>
          <p:cNvSpPr txBox="1"/>
          <p:nvPr/>
        </p:nvSpPr>
        <p:spPr>
          <a:xfrm>
            <a:off x="4078828" y="533187"/>
            <a:ext cx="5543976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CN"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FFC000"/>
                </a:solidFill>
              </a:rPr>
              <a:t>——2018</a:t>
            </a:r>
            <a:r>
              <a:rPr lang="zh-CN" altLang="en-US" sz="2400" dirty="0">
                <a:solidFill>
                  <a:srgbClr val="FFC000"/>
                </a:solidFill>
              </a:rPr>
              <a:t>年</a:t>
            </a:r>
            <a:r>
              <a:rPr lang="en-US" altLang="zh-CN" sz="2400" dirty="0">
                <a:solidFill>
                  <a:srgbClr val="FFC000"/>
                </a:solidFill>
              </a:rPr>
              <a:t>2</a:t>
            </a:r>
            <a:r>
              <a:rPr lang="zh-CN" altLang="en-US" sz="2400" dirty="0">
                <a:solidFill>
                  <a:srgbClr val="FFC000"/>
                </a:solidFill>
              </a:rPr>
              <a:t>月第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r>
              <a:rPr lang="zh-CN" altLang="en-US" sz="2400" dirty="0">
                <a:solidFill>
                  <a:srgbClr val="FFC000"/>
                </a:solidFill>
              </a:rPr>
              <a:t>周   （计划）</a:t>
            </a:r>
          </a:p>
        </p:txBody>
      </p:sp>
    </p:spTree>
    <p:extLst>
      <p:ext uri="{BB962C8B-B14F-4D97-AF65-F5344CB8AC3E}">
        <p14:creationId xmlns:p14="http://schemas.microsoft.com/office/powerpoint/2010/main" val="3775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企业对比演示文稿（宽屏）</Template>
  <TotalTime>0</TotalTime>
  <Words>167</Words>
  <Application>Microsoft Office PowerPoint</Application>
  <PresentationFormat>自定义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Franklin Gothic Medium</vt:lpstr>
      <vt:lpstr>Wingdings</vt:lpstr>
      <vt:lpstr>Business Contrast 16x9</vt:lpstr>
      <vt:lpstr>【北京研发团队】 2018年2月第4/5周 工作总结</vt:lpstr>
      <vt:lpstr>诊所研发中心</vt:lpstr>
      <vt:lpstr>诊所研发中心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127</cp:revision>
  <dcterms:created xsi:type="dcterms:W3CDTF">2017-09-15T10:30:00Z</dcterms:created>
  <dcterms:modified xsi:type="dcterms:W3CDTF">2018-02-27T06:11:55Z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  <property fmtid="{D5CDD505-2E9C-101B-9397-08002B2CF9AE}" pid="3" name="KSORubyTemplateID">
    <vt:lpwstr>2</vt:lpwstr>
  </property>
  <property fmtid="{D5CDD505-2E9C-101B-9397-08002B2CF9AE}" pid="4" name="KSOProductBuildVer">
    <vt:lpwstr>2052-10.1.0.7022</vt:lpwstr>
  </property>
</Properties>
</file>