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EDBD23-F429-48F5-B443-4265C7442F69}" v="467" dt="2023-01-23T17:57:19.089"/>
    <p1510:client id="{D44B3A84-D0DF-4200-9CD1-E6FD3A526C97}" v="636" dt="2023-01-23T18:29:26.8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38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93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9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99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14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92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2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07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0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33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73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87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10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63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67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5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3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06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4FDA1-8DF0-3F87-9250-CEA2C8E43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042" y="4483"/>
            <a:ext cx="9337368" cy="2671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92D050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Bahnschrift Light"/>
              </a:rPr>
              <a:t> </a:t>
            </a:r>
            <a:r>
              <a:rPr lang="ru-RU" sz="5400" dirty="0" err="1">
                <a:solidFill>
                  <a:srgbClr val="92D050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omic Sans MS"/>
              </a:rPr>
              <a:t>Flying</a:t>
            </a:r>
            <a:r>
              <a:rPr lang="ru-RU" sz="5400" dirty="0">
                <a:solidFill>
                  <a:srgbClr val="92D050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omic Sans MS"/>
              </a:rPr>
              <a:t> </a:t>
            </a:r>
            <a:r>
              <a:rPr lang="ru-RU" sz="5400" dirty="0" err="1">
                <a:solidFill>
                  <a:srgbClr val="92D050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omic Sans MS"/>
              </a:rPr>
              <a:t>duck</a:t>
            </a:r>
            <a:br>
              <a:rPr lang="ru-RU" dirty="0">
                <a:solidFill>
                  <a:srgbClr val="92D050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omic Sans MS"/>
              </a:rPr>
            </a:br>
            <a:r>
              <a:rPr lang="ru-RU" sz="2400" dirty="0">
                <a:solidFill>
                  <a:srgbClr val="92D050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omic Sans MS"/>
              </a:rPr>
              <a:t>презентация о работе с проектом</a:t>
            </a:r>
            <a:br>
              <a:rPr lang="ru-RU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omic Sans MS"/>
              </a:rPr>
            </a:br>
            <a:br>
              <a:rPr lang="ru-RU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omic Sans MS"/>
              </a:rPr>
            </a:br>
            <a:endParaRPr lang="ru-RU" sz="1800" dirty="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Comic Sans MS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5689E0-417D-7413-F452-D82529991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395" y="4177553"/>
            <a:ext cx="9057222" cy="2173941"/>
          </a:xfrm>
        </p:spPr>
        <p:txBody>
          <a:bodyPr/>
          <a:lstStyle/>
          <a:p>
            <a:pPr algn="l">
              <a:spcBef>
                <a:spcPts val="1000"/>
              </a:spcBef>
              <a:spcAft>
                <a:spcPts val="0"/>
              </a:spcAft>
            </a:pP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                                            </a:t>
            </a:r>
            <a:r>
              <a:rPr lang="ru-RU" sz="2800" dirty="0">
                <a:solidFill>
                  <a:srgbClr val="92D05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Подготовил и сделал:</a:t>
            </a:r>
            <a:endParaRPr lang="en-US" sz="2800">
              <a:solidFill>
                <a:srgbClr val="92D05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mic Sans MS"/>
              <a:ea typeface="+mn-lt"/>
              <a:cs typeface="+mn-lt"/>
            </a:endParaRPr>
          </a:p>
          <a:p>
            <a:pPr algn="l">
              <a:spcBef>
                <a:spcPts val="1000"/>
              </a:spcBef>
              <a:spcAft>
                <a:spcPts val="0"/>
              </a:spcAft>
            </a:pPr>
            <a:r>
              <a:rPr lang="ru-RU" sz="2800" dirty="0">
                <a:solidFill>
                  <a:srgbClr val="92D05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                                              Виноградов Ярослав</a:t>
            </a:r>
            <a:endParaRPr lang="ru-RU" sz="2800" dirty="0">
              <a:solidFill>
                <a:srgbClr val="92D050"/>
              </a:solidFill>
              <a:latin typeface="Comic Sans MS"/>
            </a:endParaRPr>
          </a:p>
        </p:txBody>
      </p:sp>
      <p:pic>
        <p:nvPicPr>
          <p:cNvPr id="4" name="Рисунок 4" descr="Изображение выглядит как текст, силуэт, коллекция картинок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55B24A7-E612-C6C5-FDF4-889F143ED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420" y="205348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82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65256-5734-B976-B3E9-8C2F10113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546412"/>
          </a:xfrm>
        </p:spPr>
        <p:txBody>
          <a:bodyPr/>
          <a:lstStyle/>
          <a:p>
            <a:r>
              <a:rPr lang="ru-RU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omic Sans MS"/>
              </a:rPr>
              <a:t>Содержание проекта:</a:t>
            </a:r>
            <a:endParaRPr lang="ru-RU" b="1" dirty="0">
              <a:latin typeface="Comic Sans M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F6833F-47A5-E305-A20F-0DB61FF85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595" y="1815353"/>
            <a:ext cx="11275139" cy="43213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32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Этот проект представляет собой - игру про летающую птичку которая должна проходить через препятствия. У нее в начале 3 жизни они не восполняемы, после удара обо что то жизнь тратится, а птичка возвращается в центр экрана.</a:t>
            </a:r>
            <a:endParaRPr lang="ru-RU" sz="3200" b="1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mic Sans MS"/>
            </a:endParaRPr>
          </a:p>
          <a:p>
            <a:pPr>
              <a:buClr>
                <a:srgbClr val="FFFFFF"/>
              </a:buClr>
            </a:pPr>
            <a:endParaRPr lang="ru-RU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3204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D9D9D0AB-1E2F-44A8-B9C6-FA4098301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3904F-826E-5406-2E11-1862CEF9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372" y="4191337"/>
            <a:ext cx="5873862" cy="14062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omic Sans MS"/>
              </a:rPr>
              <a:t>Структура</a:t>
            </a:r>
            <a:endParaRPr lang="en-US" sz="4000" dirty="0" err="1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Comic Sans MS"/>
            </a:endParaRPr>
          </a:p>
        </p:txBody>
      </p:sp>
      <p:sp>
        <p:nvSpPr>
          <p:cNvPr id="10" name="Freeform: Shape 13">
            <a:extLst>
              <a:ext uri="{FF2B5EF4-FFF2-40B4-BE49-F238E27FC236}">
                <a16:creationId xmlns:a16="http://schemas.microsoft.com/office/drawing/2014/main" id="{A2B85940-9F99-4F36-BC8A-F83B0BCB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3467"/>
            <a:ext cx="4060371" cy="2738453"/>
          </a:xfrm>
          <a:custGeom>
            <a:avLst/>
            <a:gdLst>
              <a:gd name="connsiteX0" fmla="*/ 0 w 4060371"/>
              <a:gd name="connsiteY0" fmla="*/ 0 h 2738453"/>
              <a:gd name="connsiteX1" fmla="*/ 3917369 w 4060371"/>
              <a:gd name="connsiteY1" fmla="*/ 0 h 2738453"/>
              <a:gd name="connsiteX2" fmla="*/ 4060371 w 4060371"/>
              <a:gd name="connsiteY2" fmla="*/ 143002 h 2738453"/>
              <a:gd name="connsiteX3" fmla="*/ 4060371 w 4060371"/>
              <a:gd name="connsiteY3" fmla="*/ 2595451 h 2738453"/>
              <a:gd name="connsiteX4" fmla="*/ 3917369 w 4060371"/>
              <a:gd name="connsiteY4" fmla="*/ 2738453 h 2738453"/>
              <a:gd name="connsiteX5" fmla="*/ 0 w 4060371"/>
              <a:gd name="connsiteY5" fmla="*/ 2738453 h 273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0371" h="2738453">
                <a:moveTo>
                  <a:pt x="0" y="0"/>
                </a:moveTo>
                <a:lnTo>
                  <a:pt x="3917369" y="0"/>
                </a:lnTo>
                <a:cubicBezTo>
                  <a:pt x="3996347" y="0"/>
                  <a:pt x="4060371" y="64024"/>
                  <a:pt x="4060371" y="143002"/>
                </a:cubicBezTo>
                <a:lnTo>
                  <a:pt x="4060371" y="2595451"/>
                </a:lnTo>
                <a:cubicBezTo>
                  <a:pt x="4060371" y="2674429"/>
                  <a:pt x="3996347" y="2738453"/>
                  <a:pt x="3917369" y="2738453"/>
                </a:cubicBezTo>
                <a:lnTo>
                  <a:pt x="0" y="273845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4923365-8F6F-3576-1691-82D5F4F2BA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1447"/>
          <a:stretch/>
        </p:blipFill>
        <p:spPr>
          <a:xfrm>
            <a:off x="1" y="805685"/>
            <a:ext cx="3894493" cy="2414016"/>
          </a:xfrm>
          <a:custGeom>
            <a:avLst/>
            <a:gdLst/>
            <a:ahLst/>
            <a:cxnLst/>
            <a:rect l="l" t="t" r="r" b="b"/>
            <a:pathLst>
              <a:path w="3894493" h="2414016">
                <a:moveTo>
                  <a:pt x="0" y="0"/>
                </a:moveTo>
                <a:lnTo>
                  <a:pt x="3821590" y="0"/>
                </a:lnTo>
                <a:cubicBezTo>
                  <a:pt x="3861853" y="0"/>
                  <a:pt x="3894493" y="32640"/>
                  <a:pt x="3894493" y="72903"/>
                </a:cubicBezTo>
                <a:lnTo>
                  <a:pt x="3894493" y="2341113"/>
                </a:lnTo>
                <a:cubicBezTo>
                  <a:pt x="3894493" y="2381376"/>
                  <a:pt x="3861853" y="2414016"/>
                  <a:pt x="3821590" y="2414016"/>
                </a:cubicBezTo>
                <a:lnTo>
                  <a:pt x="0" y="2414016"/>
                </a:lnTo>
                <a:close/>
              </a:path>
            </a:pathLst>
          </a:custGeom>
        </p:spPr>
      </p:pic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35B1BBDD-BDA4-4684-BEEC-8E7101BEA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3372" y="0"/>
            <a:ext cx="3712695" cy="3131604"/>
          </a:xfrm>
          <a:custGeom>
            <a:avLst/>
            <a:gdLst>
              <a:gd name="connsiteX0" fmla="*/ 0 w 3712695"/>
              <a:gd name="connsiteY0" fmla="*/ 0 h 3131604"/>
              <a:gd name="connsiteX1" fmla="*/ 3712695 w 3712695"/>
              <a:gd name="connsiteY1" fmla="*/ 0 h 3131604"/>
              <a:gd name="connsiteX2" fmla="*/ 3712695 w 3712695"/>
              <a:gd name="connsiteY2" fmla="*/ 2992145 h 3131604"/>
              <a:gd name="connsiteX3" fmla="*/ 3573236 w 3712695"/>
              <a:gd name="connsiteY3" fmla="*/ 3131604 h 3131604"/>
              <a:gd name="connsiteX4" fmla="*/ 139459 w 3712695"/>
              <a:gd name="connsiteY4" fmla="*/ 3131604 h 3131604"/>
              <a:gd name="connsiteX5" fmla="*/ 0 w 3712695"/>
              <a:gd name="connsiteY5" fmla="*/ 2992145 h 3131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12695" h="3131604">
                <a:moveTo>
                  <a:pt x="0" y="0"/>
                </a:moveTo>
                <a:lnTo>
                  <a:pt x="3712695" y="0"/>
                </a:lnTo>
                <a:lnTo>
                  <a:pt x="3712695" y="2992145"/>
                </a:lnTo>
                <a:cubicBezTo>
                  <a:pt x="3712695" y="3069166"/>
                  <a:pt x="3650257" y="3131604"/>
                  <a:pt x="3573236" y="3131604"/>
                </a:cubicBezTo>
                <a:lnTo>
                  <a:pt x="139459" y="3131604"/>
                </a:lnTo>
                <a:cubicBezTo>
                  <a:pt x="62438" y="3131604"/>
                  <a:pt x="0" y="3069166"/>
                  <a:pt x="0" y="2992145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4BAF111-1E4A-BDB2-3F3D-5BEE61A46A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63" r="8990" b="4"/>
          <a:stretch/>
        </p:blipFill>
        <p:spPr>
          <a:xfrm>
            <a:off x="4718079" y="3"/>
            <a:ext cx="3383280" cy="2943355"/>
          </a:xfrm>
          <a:custGeom>
            <a:avLst/>
            <a:gdLst/>
            <a:ahLst/>
            <a:cxnLst/>
            <a:rect l="l" t="t" r="r" b="b"/>
            <a:pathLst>
              <a:path w="3383280" h="2943355">
                <a:moveTo>
                  <a:pt x="0" y="0"/>
                </a:moveTo>
                <a:lnTo>
                  <a:pt x="3383280" y="0"/>
                </a:lnTo>
                <a:lnTo>
                  <a:pt x="3383280" y="2835304"/>
                </a:lnTo>
                <a:cubicBezTo>
                  <a:pt x="3383280" y="2894979"/>
                  <a:pt x="3334904" y="2943355"/>
                  <a:pt x="3275229" y="2943355"/>
                </a:cubicBezTo>
                <a:lnTo>
                  <a:pt x="108051" y="2943355"/>
                </a:lnTo>
                <a:cubicBezTo>
                  <a:pt x="48376" y="2943355"/>
                  <a:pt x="0" y="2894979"/>
                  <a:pt x="0" y="2835304"/>
                </a:cubicBezTo>
                <a:close/>
              </a:path>
            </a:pathLst>
          </a:custGeom>
        </p:spPr>
      </p:pic>
      <p:sp>
        <p:nvSpPr>
          <p:cNvPr id="13" name="Rectangle: Rounded Corners 17">
            <a:extLst>
              <a:ext uri="{FF2B5EF4-FFF2-40B4-BE49-F238E27FC236}">
                <a16:creationId xmlns:a16="http://schemas.microsoft.com/office/drawing/2014/main" id="{54420D42-D668-4D84-9204-99408630E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440" y="3807643"/>
            <a:ext cx="3429000" cy="2556876"/>
          </a:xfrm>
          <a:prstGeom prst="roundRect">
            <a:avLst>
              <a:gd name="adj" fmla="val 5957"/>
            </a:avLst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DB2A3CA-402D-9B4B-0548-172DE73208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93" r="1" b="1"/>
          <a:stretch/>
        </p:blipFill>
        <p:spPr>
          <a:xfrm>
            <a:off x="792032" y="3970513"/>
            <a:ext cx="3099816" cy="2231136"/>
          </a:xfrm>
          <a:custGeom>
            <a:avLst/>
            <a:gdLst/>
            <a:ahLst/>
            <a:cxnLst/>
            <a:rect l="l" t="t" r="r" b="b"/>
            <a:pathLst>
              <a:path w="3099816" h="2231136">
                <a:moveTo>
                  <a:pt x="90383" y="0"/>
                </a:moveTo>
                <a:lnTo>
                  <a:pt x="3009433" y="0"/>
                </a:lnTo>
                <a:cubicBezTo>
                  <a:pt x="3059350" y="0"/>
                  <a:pt x="3099816" y="40466"/>
                  <a:pt x="3099816" y="90383"/>
                </a:cubicBezTo>
                <a:lnTo>
                  <a:pt x="3099816" y="2140753"/>
                </a:lnTo>
                <a:cubicBezTo>
                  <a:pt x="3099816" y="2190670"/>
                  <a:pt x="3059350" y="2231136"/>
                  <a:pt x="3009433" y="2231136"/>
                </a:cubicBezTo>
                <a:lnTo>
                  <a:pt x="90383" y="2231136"/>
                </a:lnTo>
                <a:cubicBezTo>
                  <a:pt x="40466" y="2231136"/>
                  <a:pt x="0" y="2190670"/>
                  <a:pt x="0" y="2140753"/>
                </a:cubicBezTo>
                <a:lnTo>
                  <a:pt x="0" y="90383"/>
                </a:lnTo>
                <a:cubicBezTo>
                  <a:pt x="0" y="40466"/>
                  <a:pt x="40466" y="0"/>
                  <a:pt x="90383" y="0"/>
                </a:cubicBezTo>
                <a:close/>
              </a:path>
            </a:pathLst>
          </a:custGeom>
        </p:spPr>
      </p:pic>
      <p:sp>
        <p:nvSpPr>
          <p:cNvPr id="15" name="Freeform: Shape 19">
            <a:extLst>
              <a:ext uri="{FF2B5EF4-FFF2-40B4-BE49-F238E27FC236}">
                <a16:creationId xmlns:a16="http://schemas.microsoft.com/office/drawing/2014/main" id="{632CCE7B-F514-48E9-84AE-10FC22090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643467"/>
            <a:ext cx="3429000" cy="3383280"/>
          </a:xfrm>
          <a:custGeom>
            <a:avLst/>
            <a:gdLst>
              <a:gd name="connsiteX0" fmla="*/ 150082 w 3429000"/>
              <a:gd name="connsiteY0" fmla="*/ 0 h 3383280"/>
              <a:gd name="connsiteX1" fmla="*/ 3429000 w 3429000"/>
              <a:gd name="connsiteY1" fmla="*/ 0 h 3383280"/>
              <a:gd name="connsiteX2" fmla="*/ 3429000 w 3429000"/>
              <a:gd name="connsiteY2" fmla="*/ 3383280 h 3383280"/>
              <a:gd name="connsiteX3" fmla="*/ 150082 w 3429000"/>
              <a:gd name="connsiteY3" fmla="*/ 3383280 h 3383280"/>
              <a:gd name="connsiteX4" fmla="*/ 0 w 3429000"/>
              <a:gd name="connsiteY4" fmla="*/ 3233198 h 3383280"/>
              <a:gd name="connsiteX5" fmla="*/ 0 w 3429000"/>
              <a:gd name="connsiteY5" fmla="*/ 150082 h 3383280"/>
              <a:gd name="connsiteX6" fmla="*/ 150082 w 3429000"/>
              <a:gd name="connsiteY6" fmla="*/ 0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383280">
                <a:moveTo>
                  <a:pt x="150082" y="0"/>
                </a:moveTo>
                <a:lnTo>
                  <a:pt x="3429000" y="0"/>
                </a:lnTo>
                <a:lnTo>
                  <a:pt x="3429000" y="3383280"/>
                </a:lnTo>
                <a:lnTo>
                  <a:pt x="150082" y="3383280"/>
                </a:lnTo>
                <a:cubicBezTo>
                  <a:pt x="67194" y="3383280"/>
                  <a:pt x="0" y="3316086"/>
                  <a:pt x="0" y="3233198"/>
                </a:cubicBezTo>
                <a:lnTo>
                  <a:pt x="0" y="150082"/>
                </a:lnTo>
                <a:cubicBezTo>
                  <a:pt x="0" y="67194"/>
                  <a:pt x="67194" y="0"/>
                  <a:pt x="15008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B3F62B6F-6098-A312-7ACA-D5BA208697C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91" r="20728" b="-4"/>
          <a:stretch/>
        </p:blipFill>
        <p:spPr>
          <a:xfrm>
            <a:off x="8928878" y="808057"/>
            <a:ext cx="3275624" cy="3054096"/>
          </a:xfrm>
          <a:custGeom>
            <a:avLst/>
            <a:gdLst/>
            <a:ahLst/>
            <a:cxnLst/>
            <a:rect l="l" t="t" r="r" b="b"/>
            <a:pathLst>
              <a:path w="3275624" h="3054096">
                <a:moveTo>
                  <a:pt x="135480" y="0"/>
                </a:moveTo>
                <a:lnTo>
                  <a:pt x="3275624" y="0"/>
                </a:lnTo>
                <a:lnTo>
                  <a:pt x="3275624" y="3054096"/>
                </a:lnTo>
                <a:lnTo>
                  <a:pt x="135480" y="3054096"/>
                </a:lnTo>
                <a:cubicBezTo>
                  <a:pt x="60656" y="3054096"/>
                  <a:pt x="0" y="2993440"/>
                  <a:pt x="0" y="2918616"/>
                </a:cubicBezTo>
                <a:lnTo>
                  <a:pt x="0" y="135480"/>
                </a:lnTo>
                <a:cubicBezTo>
                  <a:pt x="0" y="60656"/>
                  <a:pt x="60656" y="0"/>
                  <a:pt x="1354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7924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2B7C02-7D04-C35C-E08D-EC59862E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188" y="-2146"/>
            <a:ext cx="6278450" cy="1057141"/>
          </a:xfrm>
        </p:spPr>
        <p:txBody>
          <a:bodyPr>
            <a:normAutofit/>
          </a:bodyPr>
          <a:lstStyle/>
          <a:p>
            <a:r>
              <a:rPr lang="ru-RU" sz="20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omic Sans MS"/>
                <a:ea typeface="+mj-lt"/>
                <a:cs typeface="+mj-lt"/>
              </a:rPr>
              <a:t>Какие классы были использованы</a:t>
            </a:r>
            <a:endParaRPr lang="ru-RU" sz="2000" dirty="0">
              <a:latin typeface="Comic Sans M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8BFEE3-381F-BB55-ECC5-2199E8AC4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29701" y="1188387"/>
            <a:ext cx="12149067" cy="59682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</a:t>
            </a: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 </a:t>
            </a: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 </a:t>
            </a:r>
            <a:r>
              <a:rPr lang="ru-RU" sz="24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Button</a:t>
            </a:r>
            <a:r>
              <a:rPr lang="ru-RU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 - подгружаемый из собственного модуля отвечает за действия с кнопками.</a:t>
            </a:r>
            <a:endParaRPr lang="ru-RU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mic Sans MS"/>
            </a:endParaRPr>
          </a:p>
          <a:p>
            <a:pPr marL="0" indent="0">
              <a:buNone/>
            </a:pP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     </a:t>
            </a:r>
            <a:r>
              <a:rPr lang="ru-RU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В моем проекте было больше использовано функций нежели классов:</a:t>
            </a:r>
            <a:endParaRPr lang="ru-RU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mic Sans MS"/>
            </a:endParaRPr>
          </a:p>
          <a:p>
            <a:pPr>
              <a:buNone/>
            </a:pP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       </a:t>
            </a:r>
            <a:r>
              <a:rPr lang="ru-RU" sz="24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load_image</a:t>
            </a: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 - </a:t>
            </a:r>
            <a:r>
              <a:rPr lang="ru-RU" sz="24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подгрузка</a:t>
            </a: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 изображений.</a:t>
            </a:r>
            <a:endParaRPr lang="ru-RU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mic Sans MS"/>
            </a:endParaRPr>
          </a:p>
          <a:p>
            <a:pPr>
              <a:buNone/>
            </a:pP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       </a:t>
            </a:r>
            <a:r>
              <a:rPr lang="ru-RU" sz="24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terminate</a:t>
            </a: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 - выход в любом месте программы.</a:t>
            </a:r>
            <a:endParaRPr lang="ru-RU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mic Sans MS"/>
            </a:endParaRPr>
          </a:p>
          <a:p>
            <a:pPr>
              <a:buNone/>
            </a:pP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       </a:t>
            </a:r>
            <a:r>
              <a:rPr lang="ru-RU" sz="24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start_screen</a:t>
            </a: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 - начальное меню.</a:t>
            </a:r>
            <a:endParaRPr lang="ru-RU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mic Sans MS"/>
            </a:endParaRPr>
          </a:p>
          <a:p>
            <a:pPr>
              <a:buNone/>
            </a:pP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       </a:t>
            </a:r>
            <a:r>
              <a:rPr lang="ru-RU" sz="24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what</a:t>
            </a: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 - настройки.</a:t>
            </a:r>
            <a:endParaRPr lang="ru-RU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mic Sans MS"/>
            </a:endParaRPr>
          </a:p>
          <a:p>
            <a:pPr>
              <a:buNone/>
            </a:pP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       </a:t>
            </a:r>
            <a:r>
              <a:rPr lang="ru-RU" sz="24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easy_lvl</a:t>
            </a: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 - изменение сложности на легкую.</a:t>
            </a:r>
            <a:endParaRPr lang="ru-RU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mic Sans MS"/>
            </a:endParaRPr>
          </a:p>
          <a:p>
            <a:pPr>
              <a:buNone/>
            </a:pP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    </a:t>
            </a: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   </a:t>
            </a:r>
            <a:r>
              <a:rPr lang="ru-RU" sz="24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normal_lvl</a:t>
            </a: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 - изменение сложности на нормальную.</a:t>
            </a:r>
            <a:endParaRPr lang="ru-RU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mic Sans MS"/>
            </a:endParaRPr>
          </a:p>
          <a:p>
            <a:pPr>
              <a:buNone/>
            </a:pP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    </a:t>
            </a: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   </a:t>
            </a:r>
            <a:r>
              <a:rPr lang="ru-RU" sz="24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hard_lvl</a:t>
            </a: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 - изменение сложности на тяжелую.</a:t>
            </a:r>
            <a:endParaRPr lang="ru-RU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mic Sans MS"/>
            </a:endParaRPr>
          </a:p>
          <a:p>
            <a:pPr>
              <a:buNone/>
            </a:pP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    </a:t>
            </a: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   </a:t>
            </a:r>
            <a:r>
              <a:rPr lang="ru-RU" sz="24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change_complexity</a:t>
            </a: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 - выбор сложности.</a:t>
            </a:r>
            <a:endParaRPr lang="ru-RU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mic Sans MS"/>
            </a:endParaRPr>
          </a:p>
          <a:p>
            <a:pPr>
              <a:buNone/>
            </a:pP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    </a:t>
            </a: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   </a:t>
            </a:r>
            <a:r>
              <a:rPr lang="ru-RU" sz="24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read_record</a:t>
            </a: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 - запись рекордов.</a:t>
            </a:r>
            <a:endParaRPr lang="ru-RU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mic Sans MS"/>
            </a:endParaRPr>
          </a:p>
          <a:p>
            <a:pPr>
              <a:buNone/>
            </a:pP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    </a:t>
            </a: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   </a:t>
            </a:r>
            <a:r>
              <a:rPr lang="ru-RU" sz="24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write_record</a:t>
            </a: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 - чтение рекордов.</a:t>
            </a:r>
            <a:endParaRPr lang="ru-RU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mic Sans MS"/>
            </a:endParaRPr>
          </a:p>
          <a:p>
            <a:pPr>
              <a:buNone/>
            </a:pP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 </a:t>
            </a: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    </a:t>
            </a: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  </a:t>
            </a:r>
            <a:r>
              <a:rPr lang="ru-RU" sz="24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game_over</a:t>
            </a: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 - проигрыш.</a:t>
            </a:r>
            <a:endParaRPr lang="ru-RU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mic Sans MS"/>
            </a:endParaRPr>
          </a:p>
          <a:p>
            <a:pPr>
              <a:buNone/>
            </a:pP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    </a:t>
            </a: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   </a:t>
            </a:r>
            <a:r>
              <a:rPr lang="ru-RU" sz="24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win</a:t>
            </a:r>
            <a:r>
              <a:rPr lang="ru-RU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 - выигрыш.</a:t>
            </a:r>
            <a:endParaRPr lang="ru-RU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mic Sans MS"/>
            </a:endParaRPr>
          </a:p>
          <a:p>
            <a:pPr marL="0" indent="0">
              <a:buNone/>
            </a:pPr>
            <a:endParaRPr lang="ru-RU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037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5995F-B424-139C-E9CB-B5476CEB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omic Sans MS"/>
                <a:ea typeface="+mj-lt"/>
                <a:cs typeface="+mj-lt"/>
              </a:rPr>
              <a:t>Какие модули использовались</a:t>
            </a:r>
            <a:endParaRPr lang="ru-RU" dirty="0">
              <a:latin typeface="Comic Sans MS"/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A764291-DEE8-102D-2000-84F5E5F4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269" y="2171240"/>
            <a:ext cx="7188503" cy="3463888"/>
          </a:xfrm>
        </p:spPr>
        <p:txBody>
          <a:bodyPr/>
          <a:lstStyle/>
          <a:p>
            <a:r>
              <a:rPr lang="ru-RU" sz="3200" err="1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import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 </a:t>
            </a:r>
            <a:r>
              <a:rPr lang="ru-RU" sz="3200" err="1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os</a:t>
            </a:r>
            <a:br>
              <a:rPr lang="ru-RU" sz="3200" dirty="0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</a:br>
            <a:r>
              <a:rPr lang="ru-RU" sz="3200" dirty="0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 </a:t>
            </a:r>
            <a:r>
              <a:rPr lang="ru-RU" sz="3200" err="1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import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 </a:t>
            </a:r>
            <a:r>
              <a:rPr lang="ru-RU" sz="3200" err="1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sys</a:t>
            </a:r>
            <a:br>
              <a:rPr lang="ru-RU" sz="3200" dirty="0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</a:br>
            <a:r>
              <a:rPr lang="ru-RU" sz="3200" dirty="0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 </a:t>
            </a:r>
            <a:r>
              <a:rPr lang="ru-RU" sz="3200" err="1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import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 </a:t>
            </a:r>
            <a:r>
              <a:rPr lang="ru-RU" sz="3200" err="1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pygame</a:t>
            </a:r>
            <a:br>
              <a:rPr lang="ru-RU" sz="3200" dirty="0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</a:br>
            <a:r>
              <a:rPr lang="ru-RU" sz="3200" dirty="0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 </a:t>
            </a:r>
            <a:r>
              <a:rPr lang="ru-RU" sz="3200" err="1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import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 </a:t>
            </a:r>
            <a:r>
              <a:rPr lang="ru-RU" sz="3200" err="1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random</a:t>
            </a:r>
            <a:br>
              <a:rPr lang="ru-RU" sz="3200" dirty="0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</a:br>
            <a:r>
              <a:rPr lang="ru-RU" sz="3200" dirty="0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 </a:t>
            </a:r>
            <a:r>
              <a:rPr lang="ru-RU" sz="3200" err="1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from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 </a:t>
            </a:r>
            <a:r>
              <a:rPr lang="ru-RU" sz="3200" err="1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button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 </a:t>
            </a:r>
            <a:r>
              <a:rPr lang="ru-RU" sz="3200" err="1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import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 </a:t>
            </a:r>
            <a:r>
              <a:rPr lang="ru-RU" sz="3200" err="1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Button</a:t>
            </a:r>
            <a:endParaRPr lang="ru-RU" sz="3200" err="1">
              <a:solidFill>
                <a:schemeClr val="tx1">
                  <a:lumMod val="75000"/>
                </a:schemeClr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21374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88995-9E59-7216-E702-6A40A743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2146"/>
            <a:ext cx="9905998" cy="1486437"/>
          </a:xfrm>
        </p:spPr>
        <p:txBody>
          <a:bodyPr/>
          <a:lstStyle/>
          <a:p>
            <a:r>
              <a:rPr lang="ru-RU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omic Sans MS"/>
                <a:ea typeface="+mj-lt"/>
                <a:cs typeface="+mj-lt"/>
              </a:rPr>
              <a:t>Какие библиотеки были использованы</a:t>
            </a:r>
            <a:endParaRPr lang="ru-RU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omic Sans M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1EF723-119B-1238-57EA-4389BD290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33" y="1196660"/>
            <a:ext cx="8242477" cy="446575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pip</a:t>
            </a: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==22.3</a:t>
            </a:r>
            <a:endParaRPr lang="ru-RU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mic Sans MS"/>
            </a:endParaRPr>
          </a:p>
          <a:p>
            <a:pPr>
              <a:buClr>
                <a:srgbClr val="FFFFFF"/>
              </a:buClr>
            </a:pPr>
            <a:r>
              <a:rPr lang="ru-RU" sz="2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pyrandom</a:t>
            </a: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==0.0.1</a:t>
            </a:r>
            <a:endParaRPr lang="ru-RU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mic Sans MS"/>
            </a:endParaRPr>
          </a:p>
          <a:p>
            <a:pPr>
              <a:buClr>
                <a:srgbClr val="FFFFFF"/>
              </a:buClr>
            </a:pPr>
            <a:r>
              <a:rPr lang="ru-RU" sz="2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pygame</a:t>
            </a: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==2.1.2</a:t>
            </a:r>
            <a:endParaRPr lang="ru-RU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mic Sans MS"/>
            </a:endParaRPr>
          </a:p>
          <a:p>
            <a:pPr>
              <a:buClr>
                <a:srgbClr val="FFFFFF"/>
              </a:buClr>
            </a:pPr>
            <a:r>
              <a:rPr lang="ru-RU" sz="2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os-sys</a:t>
            </a: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==2.1.4</a:t>
            </a:r>
            <a:endParaRPr lang="ru-RU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mic Sans MS"/>
            </a:endParaRPr>
          </a:p>
          <a:p>
            <a:pPr>
              <a:buClr>
                <a:srgbClr val="FFFFFF"/>
              </a:buClr>
            </a:pPr>
            <a:r>
              <a:rPr lang="ru-RU" sz="2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python-csv</a:t>
            </a: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==0.0.13</a:t>
            </a:r>
            <a:endParaRPr lang="ru-RU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mic Sans MS"/>
            </a:endParaRPr>
          </a:p>
          <a:p>
            <a:pPr>
              <a:buClr>
                <a:srgbClr val="FFFFFF"/>
              </a:buClr>
            </a:pPr>
            <a:r>
              <a:rPr lang="ru-RU" sz="2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GitPython</a:t>
            </a: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  <a:ea typeface="+mn-lt"/>
                <a:cs typeface="+mn-lt"/>
              </a:rPr>
              <a:t>==3.1.27</a:t>
            </a:r>
            <a:endParaRPr lang="ru-RU" sz="2800" dirty="0">
              <a:latin typeface="Comic Sans MS"/>
            </a:endParaRPr>
          </a:p>
          <a:p>
            <a:pPr>
              <a:buClr>
                <a:srgbClr val="FFFFFF"/>
              </a:buClr>
            </a:pPr>
            <a:endParaRPr lang="ru-RU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1514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41664-F385-9B44-E238-DFAA23AB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034" y="-2146"/>
            <a:ext cx="5784759" cy="1432775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omic Sans MS"/>
                <a:cs typeface="Arial"/>
              </a:rPr>
              <a:t>Использование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89A0A9-9B4C-CE2E-8E48-A80D54E93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955" y="3631622"/>
            <a:ext cx="9358646" cy="2684173"/>
          </a:xfrm>
        </p:spPr>
        <p:txBody>
          <a:bodyPr>
            <a:normAutofit/>
          </a:bodyPr>
          <a:lstStyle/>
          <a:p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Добавить получение жизней каким либо способом, создать магазин скинов для птички, за монеты которые она будет получать в процессе игры.</a:t>
            </a:r>
            <a:endParaRPr lang="ru-RU" dirty="0">
              <a:latin typeface="Comic Sans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CFF9AB-5DE2-8E53-6D94-D4F9FB918D5B}"/>
              </a:ext>
            </a:extLst>
          </p:cNvPr>
          <p:cNvSpPr txBox="1"/>
          <p:nvPr/>
        </p:nvSpPr>
        <p:spPr>
          <a:xfrm>
            <a:off x="1137634" y="1193979"/>
            <a:ext cx="499700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latin typeface="Comic Sans MS"/>
              </a:rPr>
              <a:t>Личное пользование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B76D7-D2BA-CD2F-A9AD-A64B809A90A6}"/>
              </a:ext>
            </a:extLst>
          </p:cNvPr>
          <p:cNvSpPr txBox="1"/>
          <p:nvPr/>
        </p:nvSpPr>
        <p:spPr>
          <a:xfrm>
            <a:off x="573344" y="3433138"/>
            <a:ext cx="111133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b="1" dirty="0">
                <a:latin typeface="Comic Sans MS"/>
              </a:rPr>
              <a:t>Возможность дальнейшей работы над проектом</a:t>
            </a:r>
          </a:p>
        </p:txBody>
      </p:sp>
    </p:spTree>
    <p:extLst>
      <p:ext uri="{BB962C8B-B14F-4D97-AF65-F5344CB8AC3E}">
        <p14:creationId xmlns:p14="http://schemas.microsoft.com/office/powerpoint/2010/main" val="727962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Mesh</vt:lpstr>
      <vt:lpstr> Flying duck презентация о работе с проектом  </vt:lpstr>
      <vt:lpstr>Содержание проекта:</vt:lpstr>
      <vt:lpstr>Структура</vt:lpstr>
      <vt:lpstr>Какие классы были использованы</vt:lpstr>
      <vt:lpstr>Какие модули использовались</vt:lpstr>
      <vt:lpstr>Какие библиотеки были использованы</vt:lpstr>
      <vt:lpstr>Использование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301</cp:revision>
  <dcterms:created xsi:type="dcterms:W3CDTF">2023-01-23T17:24:47Z</dcterms:created>
  <dcterms:modified xsi:type="dcterms:W3CDTF">2023-01-23T18:29:41Z</dcterms:modified>
</cp:coreProperties>
</file>