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91" r:id="rId7"/>
    <p:sldId id="292" r:id="rId8"/>
    <p:sldId id="293" r:id="rId9"/>
    <p:sldId id="294" r:id="rId10"/>
    <p:sldId id="263" r:id="rId11"/>
    <p:sldId id="295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B45471-8C1D-4EB7-AAF5-BE66C81556E5}">
  <a:tblStyle styleId="{DFB45471-8C1D-4EB7-AAF5-BE66C81556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37" autoAdjust="0"/>
  </p:normalViewPr>
  <p:slideViewPr>
    <p:cSldViewPr snapToGrid="0">
      <p:cViewPr>
        <p:scale>
          <a:sx n="75" d="100"/>
          <a:sy n="75" d="100"/>
        </p:scale>
        <p:origin x="55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03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204786" y="1175151"/>
            <a:ext cx="3545700" cy="1606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 Species Classification using Transfer Learning with Multistage Training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B57588-50C7-E8E9-C317-C8DF9CEA5A55}"/>
              </a:ext>
            </a:extLst>
          </p:cNvPr>
          <p:cNvSpPr txBox="1"/>
          <p:nvPr/>
        </p:nvSpPr>
        <p:spPr>
          <a:xfrm>
            <a:off x="5731600" y="3107494"/>
            <a:ext cx="3038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Hizar Sajjad (20021519-068)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Hassan Tahir (20021519-083)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6490071" y="1442250"/>
            <a:ext cx="2383606" cy="2966197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2"/>
          <p:cNvGrpSpPr/>
          <p:nvPr/>
        </p:nvGrpSpPr>
        <p:grpSpPr>
          <a:xfrm>
            <a:off x="457200" y="961537"/>
            <a:ext cx="2587658" cy="1507249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dirty="0">
                    <a:effectLst/>
                    <a:latin typeface="Söhne"/>
                  </a:rPr>
                  <a:t>Evaluation Metrics</a:t>
                </a:r>
                <a:endParaRPr sz="12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GB" sz="11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Precision, Recall, and F1-score used for comprehensive evaluation.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GB" sz="11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 calculated from confusion matrix.</a:t>
                </a: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07598" y="2898346"/>
            <a:ext cx="2736136" cy="1416143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i="0" dirty="0">
                    <a:effectLst/>
                    <a:latin typeface="Söhne"/>
                  </a:rPr>
                  <a:t>Performance Across Architectures</a:t>
                </a:r>
                <a:endParaRPr sz="11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InceptionV3 model achieved 41.66% accuracy on the test dataset.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InceptionResNetV2 model achieved 49.09% accuracy.</a:t>
                </a: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3546190" y="976335"/>
            <a:ext cx="2552953" cy="1714652"/>
            <a:chOff x="457200" y="1964800"/>
            <a:chExt cx="2518200" cy="824601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1"/>
              <a:chOff x="457200" y="2087425"/>
              <a:chExt cx="2061000" cy="824601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i="0" dirty="0">
                    <a:effectLst/>
                    <a:latin typeface="Söhne"/>
                  </a:rPr>
                  <a:t>Multi-Stage Training Impact</a:t>
                </a:r>
                <a:endParaRPr sz="11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371975"/>
                <a:ext cx="2061000" cy="540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Inception </a:t>
                </a:r>
                <a:r>
                  <a:rPr lang="en-GB" sz="1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ResNet</a:t>
                </a:r>
                <a:r>
                  <a: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 V2 model, trained on both original and Mask R-CNN cropped images, showed the best results.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Improved accuracy by 2-3% after training on cropped images</a:t>
                </a:r>
                <a:endParaRPr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3295790" y="2712416"/>
            <a:ext cx="3112016" cy="2170633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dirty="0">
                    <a:effectLst/>
                    <a:latin typeface="Söhne"/>
                  </a:rPr>
                  <a:t>Ensemble Model</a:t>
                </a:r>
                <a:endParaRPr sz="12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Mask R-CNN combined with InceptionV3 achieved an F1-score of 47.09%.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Mask R-CNN combined with InceptionResnetV2 achieved an F1-score of 51.05%.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Ensemble model, combining both, achieved the highest F1-score of 55.67%.</a:t>
                </a: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77E6-C2F1-F068-6268-D757742F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15" y="2478718"/>
            <a:ext cx="4419259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endParaRPr lang="en-PK" dirty="0"/>
          </a:p>
        </p:txBody>
      </p:sp>
      <p:grpSp>
        <p:nvGrpSpPr>
          <p:cNvPr id="3" name="Google Shape;48;p15">
            <a:extLst>
              <a:ext uri="{FF2B5EF4-FFF2-40B4-BE49-F238E27FC236}">
                <a16:creationId xmlns:a16="http://schemas.microsoft.com/office/drawing/2014/main" id="{A4DAC0F2-272C-07B4-7E8A-95F833E483FA}"/>
              </a:ext>
            </a:extLst>
          </p:cNvPr>
          <p:cNvGrpSpPr/>
          <p:nvPr/>
        </p:nvGrpSpPr>
        <p:grpSpPr>
          <a:xfrm>
            <a:off x="4886325" y="204936"/>
            <a:ext cx="4385617" cy="4733627"/>
            <a:chOff x="457194" y="411475"/>
            <a:chExt cx="4385617" cy="4733627"/>
          </a:xfrm>
        </p:grpSpPr>
        <p:sp>
          <p:nvSpPr>
            <p:cNvPr id="4" name="Google Shape;49;p15">
              <a:extLst>
                <a:ext uri="{FF2B5EF4-FFF2-40B4-BE49-F238E27FC236}">
                  <a16:creationId xmlns:a16="http://schemas.microsoft.com/office/drawing/2014/main" id="{187A36F6-03DB-9018-A54C-4E29916CB989}"/>
                </a:ext>
              </a:extLst>
            </p:cNvPr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50;p15">
              <a:extLst>
                <a:ext uri="{FF2B5EF4-FFF2-40B4-BE49-F238E27FC236}">
                  <a16:creationId xmlns:a16="http://schemas.microsoft.com/office/drawing/2014/main" id="{42C410C1-58BB-DD91-3828-2DA14C827D9B}"/>
                </a:ext>
              </a:extLst>
            </p:cNvPr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12" name="Google Shape;51;p15">
                <a:extLst>
                  <a:ext uri="{FF2B5EF4-FFF2-40B4-BE49-F238E27FC236}">
                    <a16:creationId xmlns:a16="http://schemas.microsoft.com/office/drawing/2014/main" id="{EBF2C2DE-06E2-0AB9-86B4-E5A379F2D648}"/>
                  </a:ext>
                </a:extLst>
              </p:cNvPr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2;p15">
                <a:extLst>
                  <a:ext uri="{FF2B5EF4-FFF2-40B4-BE49-F238E27FC236}">
                    <a16:creationId xmlns:a16="http://schemas.microsoft.com/office/drawing/2014/main" id="{4EBF7D2D-52F0-C713-BB8E-5A7EE44BBB30}"/>
                  </a:ext>
                </a:extLst>
              </p:cNvPr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;p15">
                <a:extLst>
                  <a:ext uri="{FF2B5EF4-FFF2-40B4-BE49-F238E27FC236}">
                    <a16:creationId xmlns:a16="http://schemas.microsoft.com/office/drawing/2014/main" id="{3B13FE9A-1C2B-D07F-EEC9-32D28E1884A8}"/>
                  </a:ext>
                </a:extLst>
              </p:cNvPr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4;p15">
                <a:extLst>
                  <a:ext uri="{FF2B5EF4-FFF2-40B4-BE49-F238E27FC236}">
                    <a16:creationId xmlns:a16="http://schemas.microsoft.com/office/drawing/2014/main" id="{C801C34F-249F-EA56-BBF9-102D8CF48428}"/>
                  </a:ext>
                </a:extLst>
              </p:cNvPr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5;p15">
                <a:extLst>
                  <a:ext uri="{FF2B5EF4-FFF2-40B4-BE49-F238E27FC236}">
                    <a16:creationId xmlns:a16="http://schemas.microsoft.com/office/drawing/2014/main" id="{CFD0E94D-0AC3-D254-C00E-3AA6826CD17D}"/>
                  </a:ext>
                </a:extLst>
              </p:cNvPr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6;p15">
                <a:extLst>
                  <a:ext uri="{FF2B5EF4-FFF2-40B4-BE49-F238E27FC236}">
                    <a16:creationId xmlns:a16="http://schemas.microsoft.com/office/drawing/2014/main" id="{7F91C4F6-0B3E-5C44-7350-CA43E37008FB}"/>
                  </a:ext>
                </a:extLst>
              </p:cNvPr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7;p15">
                <a:extLst>
                  <a:ext uri="{FF2B5EF4-FFF2-40B4-BE49-F238E27FC236}">
                    <a16:creationId xmlns:a16="http://schemas.microsoft.com/office/drawing/2014/main" id="{0BEF3ADD-1EAA-9749-20EF-0C0EC50D3E7B}"/>
                  </a:ext>
                </a:extLst>
              </p:cNvPr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8;p15">
                <a:extLst>
                  <a:ext uri="{FF2B5EF4-FFF2-40B4-BE49-F238E27FC236}">
                    <a16:creationId xmlns:a16="http://schemas.microsoft.com/office/drawing/2014/main" id="{48566AD0-2799-2FD6-B705-39512A7599BC}"/>
                  </a:ext>
                </a:extLst>
              </p:cNvPr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9;p15">
                <a:extLst>
                  <a:ext uri="{FF2B5EF4-FFF2-40B4-BE49-F238E27FC236}">
                    <a16:creationId xmlns:a16="http://schemas.microsoft.com/office/drawing/2014/main" id="{E29620AA-9DCA-F284-E730-8CB115075FC1}"/>
                  </a:ext>
                </a:extLst>
              </p:cNvPr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0;p15">
                <a:extLst>
                  <a:ext uri="{FF2B5EF4-FFF2-40B4-BE49-F238E27FC236}">
                    <a16:creationId xmlns:a16="http://schemas.microsoft.com/office/drawing/2014/main" id="{4AF472F5-8401-E8BB-5230-BCF5EAD6C9FE}"/>
                  </a:ext>
                </a:extLst>
              </p:cNvPr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1;p15">
                <a:extLst>
                  <a:ext uri="{FF2B5EF4-FFF2-40B4-BE49-F238E27FC236}">
                    <a16:creationId xmlns:a16="http://schemas.microsoft.com/office/drawing/2014/main" id="{12D7BB68-1686-3316-D433-5383DBA44BCB}"/>
                  </a:ext>
                </a:extLst>
              </p:cNvPr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;p15">
                <a:extLst>
                  <a:ext uri="{FF2B5EF4-FFF2-40B4-BE49-F238E27FC236}">
                    <a16:creationId xmlns:a16="http://schemas.microsoft.com/office/drawing/2014/main" id="{86D24306-E4AD-5A5D-2FE2-952A27842CC7}"/>
                  </a:ext>
                </a:extLst>
              </p:cNvPr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;p15">
                <a:extLst>
                  <a:ext uri="{FF2B5EF4-FFF2-40B4-BE49-F238E27FC236}">
                    <a16:creationId xmlns:a16="http://schemas.microsoft.com/office/drawing/2014/main" id="{F59E9E11-DC11-9F70-A571-655306B69F68}"/>
                  </a:ext>
                </a:extLst>
              </p:cNvPr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4;p15">
                <a:extLst>
                  <a:ext uri="{FF2B5EF4-FFF2-40B4-BE49-F238E27FC236}">
                    <a16:creationId xmlns:a16="http://schemas.microsoft.com/office/drawing/2014/main" id="{6DDC38AB-B909-9638-9D5A-5BEC030CE394}"/>
                  </a:ext>
                </a:extLst>
              </p:cNvPr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5;p15">
                <a:extLst>
                  <a:ext uri="{FF2B5EF4-FFF2-40B4-BE49-F238E27FC236}">
                    <a16:creationId xmlns:a16="http://schemas.microsoft.com/office/drawing/2014/main" id="{B1B69648-0E07-5A4C-E37E-4C59DE8C6AA3}"/>
                  </a:ext>
                </a:extLst>
              </p:cNvPr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6;p15">
                <a:extLst>
                  <a:ext uri="{FF2B5EF4-FFF2-40B4-BE49-F238E27FC236}">
                    <a16:creationId xmlns:a16="http://schemas.microsoft.com/office/drawing/2014/main" id="{9945CFF2-F466-4972-1AFC-775664D01C00}"/>
                  </a:ext>
                </a:extLst>
              </p:cNvPr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7;p15">
                <a:extLst>
                  <a:ext uri="{FF2B5EF4-FFF2-40B4-BE49-F238E27FC236}">
                    <a16:creationId xmlns:a16="http://schemas.microsoft.com/office/drawing/2014/main" id="{32E1811D-49CE-6150-4B50-1E53E711C7E2}"/>
                  </a:ext>
                </a:extLst>
              </p:cNvPr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8;p15">
                <a:extLst>
                  <a:ext uri="{FF2B5EF4-FFF2-40B4-BE49-F238E27FC236}">
                    <a16:creationId xmlns:a16="http://schemas.microsoft.com/office/drawing/2014/main" id="{A424FEF3-D67C-57E3-9775-B578AE198553}"/>
                  </a:ext>
                </a:extLst>
              </p:cNvPr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9;p15">
                <a:extLst>
                  <a:ext uri="{FF2B5EF4-FFF2-40B4-BE49-F238E27FC236}">
                    <a16:creationId xmlns:a16="http://schemas.microsoft.com/office/drawing/2014/main" id="{DDE80646-8859-49FB-93D2-D59BCE2D5B20}"/>
                  </a:ext>
                </a:extLst>
              </p:cNvPr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0;p15">
                <a:extLst>
                  <a:ext uri="{FF2B5EF4-FFF2-40B4-BE49-F238E27FC236}">
                    <a16:creationId xmlns:a16="http://schemas.microsoft.com/office/drawing/2014/main" id="{8897B9C4-9386-1A34-C764-AEEE6C05E003}"/>
                  </a:ext>
                </a:extLst>
              </p:cNvPr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1;p15">
                <a:extLst>
                  <a:ext uri="{FF2B5EF4-FFF2-40B4-BE49-F238E27FC236}">
                    <a16:creationId xmlns:a16="http://schemas.microsoft.com/office/drawing/2014/main" id="{81E0BCB4-3BCF-84D3-FE9E-C7B105144586}"/>
                  </a:ext>
                </a:extLst>
              </p:cNvPr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2;p15">
                <a:extLst>
                  <a:ext uri="{FF2B5EF4-FFF2-40B4-BE49-F238E27FC236}">
                    <a16:creationId xmlns:a16="http://schemas.microsoft.com/office/drawing/2014/main" id="{EEBB0943-D8CE-1E09-E0B1-6B7A1DDB62FF}"/>
                  </a:ext>
                </a:extLst>
              </p:cNvPr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3;p15">
                <a:extLst>
                  <a:ext uri="{FF2B5EF4-FFF2-40B4-BE49-F238E27FC236}">
                    <a16:creationId xmlns:a16="http://schemas.microsoft.com/office/drawing/2014/main" id="{A9F98A13-1834-F3F0-2EF6-ECBF00512FBE}"/>
                  </a:ext>
                </a:extLst>
              </p:cNvPr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4;p15">
                <a:extLst>
                  <a:ext uri="{FF2B5EF4-FFF2-40B4-BE49-F238E27FC236}">
                    <a16:creationId xmlns:a16="http://schemas.microsoft.com/office/drawing/2014/main" id="{749CF504-3943-8292-4381-A82F5F33349D}"/>
                  </a:ext>
                </a:extLst>
              </p:cNvPr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5;p15">
                <a:extLst>
                  <a:ext uri="{FF2B5EF4-FFF2-40B4-BE49-F238E27FC236}">
                    <a16:creationId xmlns:a16="http://schemas.microsoft.com/office/drawing/2014/main" id="{92D555F1-6E25-6003-E829-418637AD7E8D}"/>
                  </a:ext>
                </a:extLst>
              </p:cNvPr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6;p15">
                <a:extLst>
                  <a:ext uri="{FF2B5EF4-FFF2-40B4-BE49-F238E27FC236}">
                    <a16:creationId xmlns:a16="http://schemas.microsoft.com/office/drawing/2014/main" id="{33263385-716B-1A4D-1697-E4D78B945361}"/>
                  </a:ext>
                </a:extLst>
              </p:cNvPr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7;p15">
                <a:extLst>
                  <a:ext uri="{FF2B5EF4-FFF2-40B4-BE49-F238E27FC236}">
                    <a16:creationId xmlns:a16="http://schemas.microsoft.com/office/drawing/2014/main" id="{10A65341-2E4A-321E-3EA0-1DAA13686579}"/>
                  </a:ext>
                </a:extLst>
              </p:cNvPr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8;p15">
                <a:extLst>
                  <a:ext uri="{FF2B5EF4-FFF2-40B4-BE49-F238E27FC236}">
                    <a16:creationId xmlns:a16="http://schemas.microsoft.com/office/drawing/2014/main" id="{71F32828-0DD5-8DB9-C2E8-4E9D21379593}"/>
                  </a:ext>
                </a:extLst>
              </p:cNvPr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9;p15">
                <a:extLst>
                  <a:ext uri="{FF2B5EF4-FFF2-40B4-BE49-F238E27FC236}">
                    <a16:creationId xmlns:a16="http://schemas.microsoft.com/office/drawing/2014/main" id="{EB14B84E-0F87-1D71-E762-81D64CB6694F}"/>
                  </a:ext>
                </a:extLst>
              </p:cNvPr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0;p15">
                <a:extLst>
                  <a:ext uri="{FF2B5EF4-FFF2-40B4-BE49-F238E27FC236}">
                    <a16:creationId xmlns:a16="http://schemas.microsoft.com/office/drawing/2014/main" id="{B560BFFA-0DA2-8D30-9DFF-7FDB483C6835}"/>
                  </a:ext>
                </a:extLst>
              </p:cNvPr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1;p15">
                <a:extLst>
                  <a:ext uri="{FF2B5EF4-FFF2-40B4-BE49-F238E27FC236}">
                    <a16:creationId xmlns:a16="http://schemas.microsoft.com/office/drawing/2014/main" id="{AC60F530-EE5A-87FC-1C8B-42CDA15AB903}"/>
                  </a:ext>
                </a:extLst>
              </p:cNvPr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2;p15">
                <a:extLst>
                  <a:ext uri="{FF2B5EF4-FFF2-40B4-BE49-F238E27FC236}">
                    <a16:creationId xmlns:a16="http://schemas.microsoft.com/office/drawing/2014/main" id="{3E13C0A7-936E-D79B-6B09-B8EF25BDBA73}"/>
                  </a:ext>
                </a:extLst>
              </p:cNvPr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3;p15">
                <a:extLst>
                  <a:ext uri="{FF2B5EF4-FFF2-40B4-BE49-F238E27FC236}">
                    <a16:creationId xmlns:a16="http://schemas.microsoft.com/office/drawing/2014/main" id="{885674DA-B9D4-F0B9-0FB4-2008803569B0}"/>
                  </a:ext>
                </a:extLst>
              </p:cNvPr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4;p15">
                <a:extLst>
                  <a:ext uri="{FF2B5EF4-FFF2-40B4-BE49-F238E27FC236}">
                    <a16:creationId xmlns:a16="http://schemas.microsoft.com/office/drawing/2014/main" id="{6E32B570-E4E7-951E-B02D-2BE30C97C5A9}"/>
                  </a:ext>
                </a:extLst>
              </p:cNvPr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5;p15">
                <a:extLst>
                  <a:ext uri="{FF2B5EF4-FFF2-40B4-BE49-F238E27FC236}">
                    <a16:creationId xmlns:a16="http://schemas.microsoft.com/office/drawing/2014/main" id="{F577BC8C-E9A8-ED9B-3C95-4F87A6A2DEC7}"/>
                  </a:ext>
                </a:extLst>
              </p:cNvPr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6;p15">
                <a:extLst>
                  <a:ext uri="{FF2B5EF4-FFF2-40B4-BE49-F238E27FC236}">
                    <a16:creationId xmlns:a16="http://schemas.microsoft.com/office/drawing/2014/main" id="{CB4B7432-7B68-FA6E-CB6D-EEECD507B9DC}"/>
                  </a:ext>
                </a:extLst>
              </p:cNvPr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7;p15">
                <a:extLst>
                  <a:ext uri="{FF2B5EF4-FFF2-40B4-BE49-F238E27FC236}">
                    <a16:creationId xmlns:a16="http://schemas.microsoft.com/office/drawing/2014/main" id="{5052BE4F-571F-25BF-7B52-34A3A59D8049}"/>
                  </a:ext>
                </a:extLst>
              </p:cNvPr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8;p15">
                <a:extLst>
                  <a:ext uri="{FF2B5EF4-FFF2-40B4-BE49-F238E27FC236}">
                    <a16:creationId xmlns:a16="http://schemas.microsoft.com/office/drawing/2014/main" id="{C22D3026-1D19-9225-DB19-12035E6E8E8F}"/>
                  </a:ext>
                </a:extLst>
              </p:cNvPr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9;p15">
                <a:extLst>
                  <a:ext uri="{FF2B5EF4-FFF2-40B4-BE49-F238E27FC236}">
                    <a16:creationId xmlns:a16="http://schemas.microsoft.com/office/drawing/2014/main" id="{1A750CCB-368E-02E0-93C1-736048382BA7}"/>
                  </a:ext>
                </a:extLst>
              </p:cNvPr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0;p15">
                <a:extLst>
                  <a:ext uri="{FF2B5EF4-FFF2-40B4-BE49-F238E27FC236}">
                    <a16:creationId xmlns:a16="http://schemas.microsoft.com/office/drawing/2014/main" id="{38AF8F53-FA91-3119-B37F-8D4E9AE785A3}"/>
                  </a:ext>
                </a:extLst>
              </p:cNvPr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1;p15">
                <a:extLst>
                  <a:ext uri="{FF2B5EF4-FFF2-40B4-BE49-F238E27FC236}">
                    <a16:creationId xmlns:a16="http://schemas.microsoft.com/office/drawing/2014/main" id="{EF925F11-4EC9-DD24-AF0F-170C7FC9D250}"/>
                  </a:ext>
                </a:extLst>
              </p:cNvPr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2;p15">
                <a:extLst>
                  <a:ext uri="{FF2B5EF4-FFF2-40B4-BE49-F238E27FC236}">
                    <a16:creationId xmlns:a16="http://schemas.microsoft.com/office/drawing/2014/main" id="{8090E4DB-AC7E-73AE-0F3D-691FBC048B58}"/>
                  </a:ext>
                </a:extLst>
              </p:cNvPr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;p15">
                <a:extLst>
                  <a:ext uri="{FF2B5EF4-FFF2-40B4-BE49-F238E27FC236}">
                    <a16:creationId xmlns:a16="http://schemas.microsoft.com/office/drawing/2014/main" id="{302386F1-1A65-C884-AF3A-E030CFE5F450}"/>
                  </a:ext>
                </a:extLst>
              </p:cNvPr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4;p15">
                <a:extLst>
                  <a:ext uri="{FF2B5EF4-FFF2-40B4-BE49-F238E27FC236}">
                    <a16:creationId xmlns:a16="http://schemas.microsoft.com/office/drawing/2014/main" id="{D147613E-840F-4A4D-C5D1-7D2A700329EC}"/>
                  </a:ext>
                </a:extLst>
              </p:cNvPr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5;p15">
                <a:extLst>
                  <a:ext uri="{FF2B5EF4-FFF2-40B4-BE49-F238E27FC236}">
                    <a16:creationId xmlns:a16="http://schemas.microsoft.com/office/drawing/2014/main" id="{7A2A33B3-9824-FC53-3516-9774E262A9FA}"/>
                  </a:ext>
                </a:extLst>
              </p:cNvPr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6;p15">
                <a:extLst>
                  <a:ext uri="{FF2B5EF4-FFF2-40B4-BE49-F238E27FC236}">
                    <a16:creationId xmlns:a16="http://schemas.microsoft.com/office/drawing/2014/main" id="{CD4F7D9D-381D-E120-2E4F-90AE07428309}"/>
                  </a:ext>
                </a:extLst>
              </p:cNvPr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7;p15">
                <a:extLst>
                  <a:ext uri="{FF2B5EF4-FFF2-40B4-BE49-F238E27FC236}">
                    <a16:creationId xmlns:a16="http://schemas.microsoft.com/office/drawing/2014/main" id="{4B513C88-A156-7717-C098-9AC094D9C2B2}"/>
                  </a:ext>
                </a:extLst>
              </p:cNvPr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8;p15">
                <a:extLst>
                  <a:ext uri="{FF2B5EF4-FFF2-40B4-BE49-F238E27FC236}">
                    <a16:creationId xmlns:a16="http://schemas.microsoft.com/office/drawing/2014/main" id="{A49F1DC7-4527-6939-4534-438A99A52AA6}"/>
                  </a:ext>
                </a:extLst>
              </p:cNvPr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9;p15">
                <a:extLst>
                  <a:ext uri="{FF2B5EF4-FFF2-40B4-BE49-F238E27FC236}">
                    <a16:creationId xmlns:a16="http://schemas.microsoft.com/office/drawing/2014/main" id="{4CA50406-AFDA-7479-F333-91EF1C4720F7}"/>
                  </a:ext>
                </a:extLst>
              </p:cNvPr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0;p15">
                <a:extLst>
                  <a:ext uri="{FF2B5EF4-FFF2-40B4-BE49-F238E27FC236}">
                    <a16:creationId xmlns:a16="http://schemas.microsoft.com/office/drawing/2014/main" id="{57874DA9-E2AB-FECB-6428-488F38B96F0E}"/>
                  </a:ext>
                </a:extLst>
              </p:cNvPr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1;p15">
                <a:extLst>
                  <a:ext uri="{FF2B5EF4-FFF2-40B4-BE49-F238E27FC236}">
                    <a16:creationId xmlns:a16="http://schemas.microsoft.com/office/drawing/2014/main" id="{F5418FE1-7416-68B0-F20C-E0E7BEBB3610}"/>
                  </a:ext>
                </a:extLst>
              </p:cNvPr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2;p15">
                <a:extLst>
                  <a:ext uri="{FF2B5EF4-FFF2-40B4-BE49-F238E27FC236}">
                    <a16:creationId xmlns:a16="http://schemas.microsoft.com/office/drawing/2014/main" id="{4390D5C2-4A4D-6977-D644-3DC1C3E0CEEC}"/>
                  </a:ext>
                </a:extLst>
              </p:cNvPr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3;p15">
                <a:extLst>
                  <a:ext uri="{FF2B5EF4-FFF2-40B4-BE49-F238E27FC236}">
                    <a16:creationId xmlns:a16="http://schemas.microsoft.com/office/drawing/2014/main" id="{E189E6BD-CEDD-3368-F071-297C0C26854F}"/>
                  </a:ext>
                </a:extLst>
              </p:cNvPr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4;p15">
                <a:extLst>
                  <a:ext uri="{FF2B5EF4-FFF2-40B4-BE49-F238E27FC236}">
                    <a16:creationId xmlns:a16="http://schemas.microsoft.com/office/drawing/2014/main" id="{FDB34A21-2329-107A-E5F7-EEFB06B60F35}"/>
                  </a:ext>
                </a:extLst>
              </p:cNvPr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5;p15">
                <a:extLst>
                  <a:ext uri="{FF2B5EF4-FFF2-40B4-BE49-F238E27FC236}">
                    <a16:creationId xmlns:a16="http://schemas.microsoft.com/office/drawing/2014/main" id="{527E260C-B310-1DC0-A2F9-21BB170A1104}"/>
                  </a:ext>
                </a:extLst>
              </p:cNvPr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6;p15">
                <a:extLst>
                  <a:ext uri="{FF2B5EF4-FFF2-40B4-BE49-F238E27FC236}">
                    <a16:creationId xmlns:a16="http://schemas.microsoft.com/office/drawing/2014/main" id="{0DC4AD20-1AFB-2C87-217B-48C22B8CD948}"/>
                  </a:ext>
                </a:extLst>
              </p:cNvPr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7;p15">
                <a:extLst>
                  <a:ext uri="{FF2B5EF4-FFF2-40B4-BE49-F238E27FC236}">
                    <a16:creationId xmlns:a16="http://schemas.microsoft.com/office/drawing/2014/main" id="{A73CFB6D-4D5D-C028-FBCE-75E66DE53DAE}"/>
                  </a:ext>
                </a:extLst>
              </p:cNvPr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8;p15">
                <a:extLst>
                  <a:ext uri="{FF2B5EF4-FFF2-40B4-BE49-F238E27FC236}">
                    <a16:creationId xmlns:a16="http://schemas.microsoft.com/office/drawing/2014/main" id="{E77B5682-D3F7-005D-F2E3-04ACA8212475}"/>
                  </a:ext>
                </a:extLst>
              </p:cNvPr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9;p15">
                <a:extLst>
                  <a:ext uri="{FF2B5EF4-FFF2-40B4-BE49-F238E27FC236}">
                    <a16:creationId xmlns:a16="http://schemas.microsoft.com/office/drawing/2014/main" id="{AF133B60-E7F3-EA4C-48A1-8BC8DEA0265C}"/>
                  </a:ext>
                </a:extLst>
              </p:cNvPr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10;p15">
                <a:extLst>
                  <a:ext uri="{FF2B5EF4-FFF2-40B4-BE49-F238E27FC236}">
                    <a16:creationId xmlns:a16="http://schemas.microsoft.com/office/drawing/2014/main" id="{38937312-5E66-9C39-8D5A-A1DD3A8B3CD9}"/>
                  </a:ext>
                </a:extLst>
              </p:cNvPr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11;p15">
                <a:extLst>
                  <a:ext uri="{FF2B5EF4-FFF2-40B4-BE49-F238E27FC236}">
                    <a16:creationId xmlns:a16="http://schemas.microsoft.com/office/drawing/2014/main" id="{175B1D47-776A-0F3E-E38E-5D0D6BC9E792}"/>
                  </a:ext>
                </a:extLst>
              </p:cNvPr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12;p15">
                <a:extLst>
                  <a:ext uri="{FF2B5EF4-FFF2-40B4-BE49-F238E27FC236}">
                    <a16:creationId xmlns:a16="http://schemas.microsoft.com/office/drawing/2014/main" id="{D5D2A321-267E-EC98-F036-25A73E493F51}"/>
                  </a:ext>
                </a:extLst>
              </p:cNvPr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3;p15">
                <a:extLst>
                  <a:ext uri="{FF2B5EF4-FFF2-40B4-BE49-F238E27FC236}">
                    <a16:creationId xmlns:a16="http://schemas.microsoft.com/office/drawing/2014/main" id="{81396483-DB36-5134-F879-39DDFCFC3F38}"/>
                  </a:ext>
                </a:extLst>
              </p:cNvPr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4;p15">
                <a:extLst>
                  <a:ext uri="{FF2B5EF4-FFF2-40B4-BE49-F238E27FC236}">
                    <a16:creationId xmlns:a16="http://schemas.microsoft.com/office/drawing/2014/main" id="{7675FCDF-7DD5-1441-948C-4AE612DBF3C5}"/>
                  </a:ext>
                </a:extLst>
              </p:cNvPr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5;p15">
                <a:extLst>
                  <a:ext uri="{FF2B5EF4-FFF2-40B4-BE49-F238E27FC236}">
                    <a16:creationId xmlns:a16="http://schemas.microsoft.com/office/drawing/2014/main" id="{AD1C6B62-D612-B709-1230-535638F9C6C7}"/>
                  </a:ext>
                </a:extLst>
              </p:cNvPr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6;p15">
                <a:extLst>
                  <a:ext uri="{FF2B5EF4-FFF2-40B4-BE49-F238E27FC236}">
                    <a16:creationId xmlns:a16="http://schemas.microsoft.com/office/drawing/2014/main" id="{5D4B4AA0-D80D-E6D9-A2A8-4367F9A55FB2}"/>
                  </a:ext>
                </a:extLst>
              </p:cNvPr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7;p15">
                <a:extLst>
                  <a:ext uri="{FF2B5EF4-FFF2-40B4-BE49-F238E27FC236}">
                    <a16:creationId xmlns:a16="http://schemas.microsoft.com/office/drawing/2014/main" id="{BB0958A9-A8E8-D261-7BE3-C73CCC41F9C1}"/>
                  </a:ext>
                </a:extLst>
              </p:cNvPr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8;p15">
                <a:extLst>
                  <a:ext uri="{FF2B5EF4-FFF2-40B4-BE49-F238E27FC236}">
                    <a16:creationId xmlns:a16="http://schemas.microsoft.com/office/drawing/2014/main" id="{8E0ADB54-2A85-96D0-8D13-86896334B6C9}"/>
                  </a:ext>
                </a:extLst>
              </p:cNvPr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9;p15">
                <a:extLst>
                  <a:ext uri="{FF2B5EF4-FFF2-40B4-BE49-F238E27FC236}">
                    <a16:creationId xmlns:a16="http://schemas.microsoft.com/office/drawing/2014/main" id="{88B89EB2-629A-01B8-A4A9-F4B615334EC3}"/>
                  </a:ext>
                </a:extLst>
              </p:cNvPr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20;p15">
                <a:extLst>
                  <a:ext uri="{FF2B5EF4-FFF2-40B4-BE49-F238E27FC236}">
                    <a16:creationId xmlns:a16="http://schemas.microsoft.com/office/drawing/2014/main" id="{EEE6BF20-CB5A-F729-DB61-69CC15911D46}"/>
                  </a:ext>
                </a:extLst>
              </p:cNvPr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21;p15">
                <a:extLst>
                  <a:ext uri="{FF2B5EF4-FFF2-40B4-BE49-F238E27FC236}">
                    <a16:creationId xmlns:a16="http://schemas.microsoft.com/office/drawing/2014/main" id="{41F0B97A-F3F1-818E-BB94-289A06ED7A4D}"/>
                  </a:ext>
                </a:extLst>
              </p:cNvPr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2;p15">
                <a:extLst>
                  <a:ext uri="{FF2B5EF4-FFF2-40B4-BE49-F238E27FC236}">
                    <a16:creationId xmlns:a16="http://schemas.microsoft.com/office/drawing/2014/main" id="{96DD73C1-2300-2B00-A356-52E6495EBF01}"/>
                  </a:ext>
                </a:extLst>
              </p:cNvPr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3;p15">
                <a:extLst>
                  <a:ext uri="{FF2B5EF4-FFF2-40B4-BE49-F238E27FC236}">
                    <a16:creationId xmlns:a16="http://schemas.microsoft.com/office/drawing/2014/main" id="{15DFDBC7-2D62-EEAF-C1DA-9813A7A4A21B}"/>
                  </a:ext>
                </a:extLst>
              </p:cNvPr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4;p15">
                <a:extLst>
                  <a:ext uri="{FF2B5EF4-FFF2-40B4-BE49-F238E27FC236}">
                    <a16:creationId xmlns:a16="http://schemas.microsoft.com/office/drawing/2014/main" id="{9CC8AE14-377B-84D4-2F93-053752E07BE0}"/>
                  </a:ext>
                </a:extLst>
              </p:cNvPr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5;p15">
                <a:extLst>
                  <a:ext uri="{FF2B5EF4-FFF2-40B4-BE49-F238E27FC236}">
                    <a16:creationId xmlns:a16="http://schemas.microsoft.com/office/drawing/2014/main" id="{AE209F4E-A643-8544-97E2-912DD65293EA}"/>
                  </a:ext>
                </a:extLst>
              </p:cNvPr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6;p15">
                <a:extLst>
                  <a:ext uri="{FF2B5EF4-FFF2-40B4-BE49-F238E27FC236}">
                    <a16:creationId xmlns:a16="http://schemas.microsoft.com/office/drawing/2014/main" id="{C4F88697-6315-15D3-E1CD-34B4150D5791}"/>
                  </a:ext>
                </a:extLst>
              </p:cNvPr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7;p15">
                <a:extLst>
                  <a:ext uri="{FF2B5EF4-FFF2-40B4-BE49-F238E27FC236}">
                    <a16:creationId xmlns:a16="http://schemas.microsoft.com/office/drawing/2014/main" id="{77D03CB2-ADB4-0E95-0A96-D697A0D6AB53}"/>
                  </a:ext>
                </a:extLst>
              </p:cNvPr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8;p15">
                <a:extLst>
                  <a:ext uri="{FF2B5EF4-FFF2-40B4-BE49-F238E27FC236}">
                    <a16:creationId xmlns:a16="http://schemas.microsoft.com/office/drawing/2014/main" id="{8FB460A5-DB16-5373-F7CE-541D2E23BCB8}"/>
                  </a:ext>
                </a:extLst>
              </p:cNvPr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29;p15">
                <a:extLst>
                  <a:ext uri="{FF2B5EF4-FFF2-40B4-BE49-F238E27FC236}">
                    <a16:creationId xmlns:a16="http://schemas.microsoft.com/office/drawing/2014/main" id="{245F8013-EF4F-9F81-39CB-3FF8AFD38A78}"/>
                  </a:ext>
                </a:extLst>
              </p:cNvPr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0;p15">
                <a:extLst>
                  <a:ext uri="{FF2B5EF4-FFF2-40B4-BE49-F238E27FC236}">
                    <a16:creationId xmlns:a16="http://schemas.microsoft.com/office/drawing/2014/main" id="{CF70EFFC-A5B1-154B-A196-39720E130FAA}"/>
                  </a:ext>
                </a:extLst>
              </p:cNvPr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1;p15">
                <a:extLst>
                  <a:ext uri="{FF2B5EF4-FFF2-40B4-BE49-F238E27FC236}">
                    <a16:creationId xmlns:a16="http://schemas.microsoft.com/office/drawing/2014/main" id="{15EC0A9B-5EF3-ED30-418D-9166E3854C37}"/>
                  </a:ext>
                </a:extLst>
              </p:cNvPr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2;p15">
                <a:extLst>
                  <a:ext uri="{FF2B5EF4-FFF2-40B4-BE49-F238E27FC236}">
                    <a16:creationId xmlns:a16="http://schemas.microsoft.com/office/drawing/2014/main" id="{0C2FE1B2-C8CC-2C9C-52D9-A5D7A370EAC4}"/>
                  </a:ext>
                </a:extLst>
              </p:cNvPr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;p15">
                <a:extLst>
                  <a:ext uri="{FF2B5EF4-FFF2-40B4-BE49-F238E27FC236}">
                    <a16:creationId xmlns:a16="http://schemas.microsoft.com/office/drawing/2014/main" id="{D9CA0D52-4F0C-7FE6-2CB7-3C3441150AA9}"/>
                  </a:ext>
                </a:extLst>
              </p:cNvPr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4;p15">
                <a:extLst>
                  <a:ext uri="{FF2B5EF4-FFF2-40B4-BE49-F238E27FC236}">
                    <a16:creationId xmlns:a16="http://schemas.microsoft.com/office/drawing/2014/main" id="{E22EAC7E-2698-7E76-E810-FC8B03C0A09D}"/>
                  </a:ext>
                </a:extLst>
              </p:cNvPr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5;p15">
                <a:extLst>
                  <a:ext uri="{FF2B5EF4-FFF2-40B4-BE49-F238E27FC236}">
                    <a16:creationId xmlns:a16="http://schemas.microsoft.com/office/drawing/2014/main" id="{31B5EE41-70EC-F616-71F4-53AB4AA12A95}"/>
                  </a:ext>
                </a:extLst>
              </p:cNvPr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6;p15">
                <a:extLst>
                  <a:ext uri="{FF2B5EF4-FFF2-40B4-BE49-F238E27FC236}">
                    <a16:creationId xmlns:a16="http://schemas.microsoft.com/office/drawing/2014/main" id="{3FD3E8A1-1A39-72A4-E011-3E0CA8241F7A}"/>
                  </a:ext>
                </a:extLst>
              </p:cNvPr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7;p15">
                <a:extLst>
                  <a:ext uri="{FF2B5EF4-FFF2-40B4-BE49-F238E27FC236}">
                    <a16:creationId xmlns:a16="http://schemas.microsoft.com/office/drawing/2014/main" id="{E1D1F87B-4118-3503-1474-EB81B747AE71}"/>
                  </a:ext>
                </a:extLst>
              </p:cNvPr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8;p15">
                <a:extLst>
                  <a:ext uri="{FF2B5EF4-FFF2-40B4-BE49-F238E27FC236}">
                    <a16:creationId xmlns:a16="http://schemas.microsoft.com/office/drawing/2014/main" id="{03AF6AAA-812E-BF2E-A454-2E8F94E57AC5}"/>
                  </a:ext>
                </a:extLst>
              </p:cNvPr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9;p15">
                <a:extLst>
                  <a:ext uri="{FF2B5EF4-FFF2-40B4-BE49-F238E27FC236}">
                    <a16:creationId xmlns:a16="http://schemas.microsoft.com/office/drawing/2014/main" id="{29941F00-0316-8522-7DBC-2FDFCE93C9B0}"/>
                  </a:ext>
                </a:extLst>
              </p:cNvPr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40;p15">
                <a:extLst>
                  <a:ext uri="{FF2B5EF4-FFF2-40B4-BE49-F238E27FC236}">
                    <a16:creationId xmlns:a16="http://schemas.microsoft.com/office/drawing/2014/main" id="{7469A8C5-CDE6-D333-33D6-CCAAE5B67AE2}"/>
                  </a:ext>
                </a:extLst>
              </p:cNvPr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1;p15">
                <a:extLst>
                  <a:ext uri="{FF2B5EF4-FFF2-40B4-BE49-F238E27FC236}">
                    <a16:creationId xmlns:a16="http://schemas.microsoft.com/office/drawing/2014/main" id="{360AA1D9-4BB0-DC19-AE57-274D4A717FAA}"/>
                  </a:ext>
                </a:extLst>
              </p:cNvPr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2;p15">
                <a:extLst>
                  <a:ext uri="{FF2B5EF4-FFF2-40B4-BE49-F238E27FC236}">
                    <a16:creationId xmlns:a16="http://schemas.microsoft.com/office/drawing/2014/main" id="{4BB17809-B8EE-E04F-901F-130F8CA435C2}"/>
                  </a:ext>
                </a:extLst>
              </p:cNvPr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3;p15">
                <a:extLst>
                  <a:ext uri="{FF2B5EF4-FFF2-40B4-BE49-F238E27FC236}">
                    <a16:creationId xmlns:a16="http://schemas.microsoft.com/office/drawing/2014/main" id="{D47E7633-ADB4-FC20-1BFD-E39A43EE6DCA}"/>
                  </a:ext>
                </a:extLst>
              </p:cNvPr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4;p15">
                <a:extLst>
                  <a:ext uri="{FF2B5EF4-FFF2-40B4-BE49-F238E27FC236}">
                    <a16:creationId xmlns:a16="http://schemas.microsoft.com/office/drawing/2014/main" id="{3A458861-8563-2F9A-2931-091747F0C3C9}"/>
                  </a:ext>
                </a:extLst>
              </p:cNvPr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5;p15">
                <a:extLst>
                  <a:ext uri="{FF2B5EF4-FFF2-40B4-BE49-F238E27FC236}">
                    <a16:creationId xmlns:a16="http://schemas.microsoft.com/office/drawing/2014/main" id="{85ADD926-E99F-71E5-16AA-176C06D046A7}"/>
                  </a:ext>
                </a:extLst>
              </p:cNvPr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6;p15">
                <a:extLst>
                  <a:ext uri="{FF2B5EF4-FFF2-40B4-BE49-F238E27FC236}">
                    <a16:creationId xmlns:a16="http://schemas.microsoft.com/office/drawing/2014/main" id="{6AE094FA-BD16-2A2D-A013-6A1F2B473A5F}"/>
                  </a:ext>
                </a:extLst>
              </p:cNvPr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7;p15">
                <a:extLst>
                  <a:ext uri="{FF2B5EF4-FFF2-40B4-BE49-F238E27FC236}">
                    <a16:creationId xmlns:a16="http://schemas.microsoft.com/office/drawing/2014/main" id="{ED9D2F62-EF52-AA40-4F98-11F6696A5499}"/>
                  </a:ext>
                </a:extLst>
              </p:cNvPr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8;p15">
                <a:extLst>
                  <a:ext uri="{FF2B5EF4-FFF2-40B4-BE49-F238E27FC236}">
                    <a16:creationId xmlns:a16="http://schemas.microsoft.com/office/drawing/2014/main" id="{03EC42A6-FF59-5AFD-9B73-0B72381EC627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9;p15">
                <a:extLst>
                  <a:ext uri="{FF2B5EF4-FFF2-40B4-BE49-F238E27FC236}">
                    <a16:creationId xmlns:a16="http://schemas.microsoft.com/office/drawing/2014/main" id="{B45AF5E1-FB71-AFA0-2FD8-01267897FEC1}"/>
                  </a:ext>
                </a:extLst>
              </p:cNvPr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0;p15">
                <a:extLst>
                  <a:ext uri="{FF2B5EF4-FFF2-40B4-BE49-F238E27FC236}">
                    <a16:creationId xmlns:a16="http://schemas.microsoft.com/office/drawing/2014/main" id="{DF5F8171-91F4-9794-C6B0-0FB60A1A1FB0}"/>
                  </a:ext>
                </a:extLst>
              </p:cNvPr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;p15">
                <a:extLst>
                  <a:ext uri="{FF2B5EF4-FFF2-40B4-BE49-F238E27FC236}">
                    <a16:creationId xmlns:a16="http://schemas.microsoft.com/office/drawing/2014/main" id="{1B6DD87C-EF62-E737-2243-8A3F16E4EC68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2;p15">
                <a:extLst>
                  <a:ext uri="{FF2B5EF4-FFF2-40B4-BE49-F238E27FC236}">
                    <a16:creationId xmlns:a16="http://schemas.microsoft.com/office/drawing/2014/main" id="{B1ED2DF7-3D1C-DF9B-917D-ACD9B922F8CF}"/>
                  </a:ext>
                </a:extLst>
              </p:cNvPr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3;p15">
                <a:extLst>
                  <a:ext uri="{FF2B5EF4-FFF2-40B4-BE49-F238E27FC236}">
                    <a16:creationId xmlns:a16="http://schemas.microsoft.com/office/drawing/2014/main" id="{B4B958A9-4824-A495-0431-2192EE0D4218}"/>
                  </a:ext>
                </a:extLst>
              </p:cNvPr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4;p15">
                <a:extLst>
                  <a:ext uri="{FF2B5EF4-FFF2-40B4-BE49-F238E27FC236}">
                    <a16:creationId xmlns:a16="http://schemas.microsoft.com/office/drawing/2014/main" id="{4EE49BEE-8A56-BE6E-ACE6-48B52EB9CECB}"/>
                  </a:ext>
                </a:extLst>
              </p:cNvPr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5;p15">
                <a:extLst>
                  <a:ext uri="{FF2B5EF4-FFF2-40B4-BE49-F238E27FC236}">
                    <a16:creationId xmlns:a16="http://schemas.microsoft.com/office/drawing/2014/main" id="{96458741-0B0E-66B0-0438-6817997B7613}"/>
                  </a:ext>
                </a:extLst>
              </p:cNvPr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6;p15">
                <a:extLst>
                  <a:ext uri="{FF2B5EF4-FFF2-40B4-BE49-F238E27FC236}">
                    <a16:creationId xmlns:a16="http://schemas.microsoft.com/office/drawing/2014/main" id="{BC209A19-5959-CB79-7BAA-E18A1ACE4543}"/>
                  </a:ext>
                </a:extLst>
              </p:cNvPr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7;p15">
                <a:extLst>
                  <a:ext uri="{FF2B5EF4-FFF2-40B4-BE49-F238E27FC236}">
                    <a16:creationId xmlns:a16="http://schemas.microsoft.com/office/drawing/2014/main" id="{08628058-FD53-B0FA-9345-53B02F5D00B4}"/>
                  </a:ext>
                </a:extLst>
              </p:cNvPr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8;p15">
                <a:extLst>
                  <a:ext uri="{FF2B5EF4-FFF2-40B4-BE49-F238E27FC236}">
                    <a16:creationId xmlns:a16="http://schemas.microsoft.com/office/drawing/2014/main" id="{960F045F-84F9-ACEF-E8DB-892D3968BF53}"/>
                  </a:ext>
                </a:extLst>
              </p:cNvPr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9;p15">
                <a:extLst>
                  <a:ext uri="{FF2B5EF4-FFF2-40B4-BE49-F238E27FC236}">
                    <a16:creationId xmlns:a16="http://schemas.microsoft.com/office/drawing/2014/main" id="{827C1E2D-AE87-4700-3DD1-4F97A79C46A9}"/>
                  </a:ext>
                </a:extLst>
              </p:cNvPr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60;p15">
                <a:extLst>
                  <a:ext uri="{FF2B5EF4-FFF2-40B4-BE49-F238E27FC236}">
                    <a16:creationId xmlns:a16="http://schemas.microsoft.com/office/drawing/2014/main" id="{4E12AD85-6E49-9389-350D-7C376802981F}"/>
                  </a:ext>
                </a:extLst>
              </p:cNvPr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1;p15">
                <a:extLst>
                  <a:ext uri="{FF2B5EF4-FFF2-40B4-BE49-F238E27FC236}">
                    <a16:creationId xmlns:a16="http://schemas.microsoft.com/office/drawing/2014/main" id="{4C84BF16-3F09-8FD2-57B2-A65039DD31A8}"/>
                  </a:ext>
                </a:extLst>
              </p:cNvPr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2;p15">
                <a:extLst>
                  <a:ext uri="{FF2B5EF4-FFF2-40B4-BE49-F238E27FC236}">
                    <a16:creationId xmlns:a16="http://schemas.microsoft.com/office/drawing/2014/main" id="{14CF9FE1-61F9-4137-AD03-19F7CBD39541}"/>
                  </a:ext>
                </a:extLst>
              </p:cNvPr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3;p15">
                <a:extLst>
                  <a:ext uri="{FF2B5EF4-FFF2-40B4-BE49-F238E27FC236}">
                    <a16:creationId xmlns:a16="http://schemas.microsoft.com/office/drawing/2014/main" id="{E855096A-478D-5039-8DBB-B42125B559E4}"/>
                  </a:ext>
                </a:extLst>
              </p:cNvPr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4;p15">
                <a:extLst>
                  <a:ext uri="{FF2B5EF4-FFF2-40B4-BE49-F238E27FC236}">
                    <a16:creationId xmlns:a16="http://schemas.microsoft.com/office/drawing/2014/main" id="{FCE6B37B-6E30-F966-F0F1-B6FF839036A7}"/>
                  </a:ext>
                </a:extLst>
              </p:cNvPr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5;p15">
                <a:extLst>
                  <a:ext uri="{FF2B5EF4-FFF2-40B4-BE49-F238E27FC236}">
                    <a16:creationId xmlns:a16="http://schemas.microsoft.com/office/drawing/2014/main" id="{C087133F-B075-4FCD-7B02-54E485F152CA}"/>
                  </a:ext>
                </a:extLst>
              </p:cNvPr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6;p15">
                <a:extLst>
                  <a:ext uri="{FF2B5EF4-FFF2-40B4-BE49-F238E27FC236}">
                    <a16:creationId xmlns:a16="http://schemas.microsoft.com/office/drawing/2014/main" id="{0A2EBD07-24AF-505C-0D0F-43902A647222}"/>
                  </a:ext>
                </a:extLst>
              </p:cNvPr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7;p15">
                <a:extLst>
                  <a:ext uri="{FF2B5EF4-FFF2-40B4-BE49-F238E27FC236}">
                    <a16:creationId xmlns:a16="http://schemas.microsoft.com/office/drawing/2014/main" id="{06A98610-A1C8-20D9-5A1E-602233301C3C}"/>
                  </a:ext>
                </a:extLst>
              </p:cNvPr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8;p15">
                <a:extLst>
                  <a:ext uri="{FF2B5EF4-FFF2-40B4-BE49-F238E27FC236}">
                    <a16:creationId xmlns:a16="http://schemas.microsoft.com/office/drawing/2014/main" id="{02E45718-E783-DF6E-B472-D774D9F10FBA}"/>
                  </a:ext>
                </a:extLst>
              </p:cNvPr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9;p15">
                <a:extLst>
                  <a:ext uri="{FF2B5EF4-FFF2-40B4-BE49-F238E27FC236}">
                    <a16:creationId xmlns:a16="http://schemas.microsoft.com/office/drawing/2014/main" id="{B0DC4590-E75A-7DE3-EA34-C16A03CBB646}"/>
                  </a:ext>
                </a:extLst>
              </p:cNvPr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0;p15">
                <a:extLst>
                  <a:ext uri="{FF2B5EF4-FFF2-40B4-BE49-F238E27FC236}">
                    <a16:creationId xmlns:a16="http://schemas.microsoft.com/office/drawing/2014/main" id="{E72DF476-47EF-0F0C-4688-3242EAE7291C}"/>
                  </a:ext>
                </a:extLst>
              </p:cNvPr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1;p15">
                <a:extLst>
                  <a:ext uri="{FF2B5EF4-FFF2-40B4-BE49-F238E27FC236}">
                    <a16:creationId xmlns:a16="http://schemas.microsoft.com/office/drawing/2014/main" id="{1526BDF3-A4D3-31B6-08AB-531CC70C10E3}"/>
                  </a:ext>
                </a:extLst>
              </p:cNvPr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2;p15">
                <a:extLst>
                  <a:ext uri="{FF2B5EF4-FFF2-40B4-BE49-F238E27FC236}">
                    <a16:creationId xmlns:a16="http://schemas.microsoft.com/office/drawing/2014/main" id="{B4509E7B-A065-D3BB-4646-391DF92FF07D}"/>
                  </a:ext>
                </a:extLst>
              </p:cNvPr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3;p15">
                <a:extLst>
                  <a:ext uri="{FF2B5EF4-FFF2-40B4-BE49-F238E27FC236}">
                    <a16:creationId xmlns:a16="http://schemas.microsoft.com/office/drawing/2014/main" id="{BC127B6C-495C-C455-CD6D-0B0083678CC6}"/>
                  </a:ext>
                </a:extLst>
              </p:cNvPr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4;p15">
                <a:extLst>
                  <a:ext uri="{FF2B5EF4-FFF2-40B4-BE49-F238E27FC236}">
                    <a16:creationId xmlns:a16="http://schemas.microsoft.com/office/drawing/2014/main" id="{32A20FE6-7CA1-29FD-89CA-6F482F9F25B9}"/>
                  </a:ext>
                </a:extLst>
              </p:cNvPr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5;p15">
                <a:extLst>
                  <a:ext uri="{FF2B5EF4-FFF2-40B4-BE49-F238E27FC236}">
                    <a16:creationId xmlns:a16="http://schemas.microsoft.com/office/drawing/2014/main" id="{0024DA74-2BEE-88D0-4F4B-1A0A3D4AA6FF}"/>
                  </a:ext>
                </a:extLst>
              </p:cNvPr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;p15">
                <a:extLst>
                  <a:ext uri="{FF2B5EF4-FFF2-40B4-BE49-F238E27FC236}">
                    <a16:creationId xmlns:a16="http://schemas.microsoft.com/office/drawing/2014/main" id="{F91034A4-0A0A-A10F-0E5A-1B27DEF590A9}"/>
                  </a:ext>
                </a:extLst>
              </p:cNvPr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7;p15">
                <a:extLst>
                  <a:ext uri="{FF2B5EF4-FFF2-40B4-BE49-F238E27FC236}">
                    <a16:creationId xmlns:a16="http://schemas.microsoft.com/office/drawing/2014/main" id="{8F908B42-BAA1-F47A-6E5E-7C9C7EC47E00}"/>
                  </a:ext>
                </a:extLst>
              </p:cNvPr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8;p15">
                <a:extLst>
                  <a:ext uri="{FF2B5EF4-FFF2-40B4-BE49-F238E27FC236}">
                    <a16:creationId xmlns:a16="http://schemas.microsoft.com/office/drawing/2014/main" id="{2B23D737-FDBD-DA8F-494F-7F193085237F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9;p15">
                <a:extLst>
                  <a:ext uri="{FF2B5EF4-FFF2-40B4-BE49-F238E27FC236}">
                    <a16:creationId xmlns:a16="http://schemas.microsoft.com/office/drawing/2014/main" id="{BB4A221F-D086-04EB-DE9B-9FAF5A253601}"/>
                  </a:ext>
                </a:extLst>
              </p:cNvPr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0;p15">
                <a:extLst>
                  <a:ext uri="{FF2B5EF4-FFF2-40B4-BE49-F238E27FC236}">
                    <a16:creationId xmlns:a16="http://schemas.microsoft.com/office/drawing/2014/main" id="{A44B0CC1-0175-3690-A7E8-062A328FA976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1;p15">
                <a:extLst>
                  <a:ext uri="{FF2B5EF4-FFF2-40B4-BE49-F238E27FC236}">
                    <a16:creationId xmlns:a16="http://schemas.microsoft.com/office/drawing/2014/main" id="{ED932158-D6DC-9FD5-49B0-DF4E52A667B9}"/>
                  </a:ext>
                </a:extLst>
              </p:cNvPr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2;p15">
                <a:extLst>
                  <a:ext uri="{FF2B5EF4-FFF2-40B4-BE49-F238E27FC236}">
                    <a16:creationId xmlns:a16="http://schemas.microsoft.com/office/drawing/2014/main" id="{38831ADA-2A70-368F-CD16-77DE526022E9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3;p15">
                <a:extLst>
                  <a:ext uri="{FF2B5EF4-FFF2-40B4-BE49-F238E27FC236}">
                    <a16:creationId xmlns:a16="http://schemas.microsoft.com/office/drawing/2014/main" id="{260CEB91-3CB5-A30A-5D67-8FAC5B35A3B2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4;p15">
                <a:extLst>
                  <a:ext uri="{FF2B5EF4-FFF2-40B4-BE49-F238E27FC236}">
                    <a16:creationId xmlns:a16="http://schemas.microsoft.com/office/drawing/2014/main" id="{39E7830E-34E7-F4DF-08AE-4692E7E3EA42}"/>
                  </a:ext>
                </a:extLst>
              </p:cNvPr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5;p15">
                <a:extLst>
                  <a:ext uri="{FF2B5EF4-FFF2-40B4-BE49-F238E27FC236}">
                    <a16:creationId xmlns:a16="http://schemas.microsoft.com/office/drawing/2014/main" id="{3A0B7D0D-1010-7CCF-2011-5067AD21D23F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6;p15">
                <a:extLst>
                  <a:ext uri="{FF2B5EF4-FFF2-40B4-BE49-F238E27FC236}">
                    <a16:creationId xmlns:a16="http://schemas.microsoft.com/office/drawing/2014/main" id="{EFAB3CC3-C8B3-3229-C1B2-D07166B37501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7;p15">
                <a:extLst>
                  <a:ext uri="{FF2B5EF4-FFF2-40B4-BE49-F238E27FC236}">
                    <a16:creationId xmlns:a16="http://schemas.microsoft.com/office/drawing/2014/main" id="{192FD886-BEB6-2B03-9DF0-99E81C3FCC97}"/>
                  </a:ext>
                </a:extLst>
              </p:cNvPr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8;p15">
                <a:extLst>
                  <a:ext uri="{FF2B5EF4-FFF2-40B4-BE49-F238E27FC236}">
                    <a16:creationId xmlns:a16="http://schemas.microsoft.com/office/drawing/2014/main" id="{DC38384E-DC4F-4589-9A9B-567335A58709}"/>
                  </a:ext>
                </a:extLst>
              </p:cNvPr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9;p15">
                <a:extLst>
                  <a:ext uri="{FF2B5EF4-FFF2-40B4-BE49-F238E27FC236}">
                    <a16:creationId xmlns:a16="http://schemas.microsoft.com/office/drawing/2014/main" id="{7D88F74B-170C-147F-AD41-2DB175DA9F60}"/>
                  </a:ext>
                </a:extLst>
              </p:cNvPr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0;p15">
                <a:extLst>
                  <a:ext uri="{FF2B5EF4-FFF2-40B4-BE49-F238E27FC236}">
                    <a16:creationId xmlns:a16="http://schemas.microsoft.com/office/drawing/2014/main" id="{449ADDBF-82C5-73F4-F28A-664E6BE5F800}"/>
                  </a:ext>
                </a:extLst>
              </p:cNvPr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1;p15">
                <a:extLst>
                  <a:ext uri="{FF2B5EF4-FFF2-40B4-BE49-F238E27FC236}">
                    <a16:creationId xmlns:a16="http://schemas.microsoft.com/office/drawing/2014/main" id="{DAF0D633-32AB-6A51-2A76-48ADD944EAFD}"/>
                  </a:ext>
                </a:extLst>
              </p:cNvPr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2;p15">
                <a:extLst>
                  <a:ext uri="{FF2B5EF4-FFF2-40B4-BE49-F238E27FC236}">
                    <a16:creationId xmlns:a16="http://schemas.microsoft.com/office/drawing/2014/main" id="{286A261F-8B1E-223B-8972-BABB964BE02C}"/>
                  </a:ext>
                </a:extLst>
              </p:cNvPr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3;p15">
                <a:extLst>
                  <a:ext uri="{FF2B5EF4-FFF2-40B4-BE49-F238E27FC236}">
                    <a16:creationId xmlns:a16="http://schemas.microsoft.com/office/drawing/2014/main" id="{73FF083F-D559-2AAB-B342-27863282C135}"/>
                  </a:ext>
                </a:extLst>
              </p:cNvPr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4;p15">
                <a:extLst>
                  <a:ext uri="{FF2B5EF4-FFF2-40B4-BE49-F238E27FC236}">
                    <a16:creationId xmlns:a16="http://schemas.microsoft.com/office/drawing/2014/main" id="{901A4998-EDAC-1340-F87F-B5149F0504AC}"/>
                  </a:ext>
                </a:extLst>
              </p:cNvPr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5;p15">
                <a:extLst>
                  <a:ext uri="{FF2B5EF4-FFF2-40B4-BE49-F238E27FC236}">
                    <a16:creationId xmlns:a16="http://schemas.microsoft.com/office/drawing/2014/main" id="{39A89687-0381-BA0D-1E5A-B6A7ECB83816}"/>
                  </a:ext>
                </a:extLst>
              </p:cNvPr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6;p15">
                <a:extLst>
                  <a:ext uri="{FF2B5EF4-FFF2-40B4-BE49-F238E27FC236}">
                    <a16:creationId xmlns:a16="http://schemas.microsoft.com/office/drawing/2014/main" id="{FC3DC73C-1065-315A-3738-5F63AE8B2B66}"/>
                  </a:ext>
                </a:extLst>
              </p:cNvPr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7;p15">
                <a:extLst>
                  <a:ext uri="{FF2B5EF4-FFF2-40B4-BE49-F238E27FC236}">
                    <a16:creationId xmlns:a16="http://schemas.microsoft.com/office/drawing/2014/main" id="{3AD19B0F-4AA8-2724-F0DB-39FE719167D7}"/>
                  </a:ext>
                </a:extLst>
              </p:cNvPr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8;p15">
                <a:extLst>
                  <a:ext uri="{FF2B5EF4-FFF2-40B4-BE49-F238E27FC236}">
                    <a16:creationId xmlns:a16="http://schemas.microsoft.com/office/drawing/2014/main" id="{D8765ED8-8F9E-16D8-46A3-5C7D5BB251E8}"/>
                  </a:ext>
                </a:extLst>
              </p:cNvPr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99;p15">
                <a:extLst>
                  <a:ext uri="{FF2B5EF4-FFF2-40B4-BE49-F238E27FC236}">
                    <a16:creationId xmlns:a16="http://schemas.microsoft.com/office/drawing/2014/main" id="{5EDDFF94-F13F-E6FD-C6FC-A0EDCA447486}"/>
                  </a:ext>
                </a:extLst>
              </p:cNvPr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00;p15">
                <a:extLst>
                  <a:ext uri="{FF2B5EF4-FFF2-40B4-BE49-F238E27FC236}">
                    <a16:creationId xmlns:a16="http://schemas.microsoft.com/office/drawing/2014/main" id="{EAF8088F-FD32-97F1-62A9-5921549F85AC}"/>
                  </a:ext>
                </a:extLst>
              </p:cNvPr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01;p15">
                <a:extLst>
                  <a:ext uri="{FF2B5EF4-FFF2-40B4-BE49-F238E27FC236}">
                    <a16:creationId xmlns:a16="http://schemas.microsoft.com/office/drawing/2014/main" id="{952591F6-8E9A-F5C2-B0B0-0920BD55A844}"/>
                  </a:ext>
                </a:extLst>
              </p:cNvPr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2;p15">
                <a:extLst>
                  <a:ext uri="{FF2B5EF4-FFF2-40B4-BE49-F238E27FC236}">
                    <a16:creationId xmlns:a16="http://schemas.microsoft.com/office/drawing/2014/main" id="{FA356443-56A7-8A29-B7A7-722019371265}"/>
                  </a:ext>
                </a:extLst>
              </p:cNvPr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3;p15">
                <a:extLst>
                  <a:ext uri="{FF2B5EF4-FFF2-40B4-BE49-F238E27FC236}">
                    <a16:creationId xmlns:a16="http://schemas.microsoft.com/office/drawing/2014/main" id="{96E1F020-1EAC-56A3-3592-6B7F388F8406}"/>
                  </a:ext>
                </a:extLst>
              </p:cNvPr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4;p15">
                <a:extLst>
                  <a:ext uri="{FF2B5EF4-FFF2-40B4-BE49-F238E27FC236}">
                    <a16:creationId xmlns:a16="http://schemas.microsoft.com/office/drawing/2014/main" id="{D592D27E-5F38-3A9F-62D8-304CF403493A}"/>
                  </a:ext>
                </a:extLst>
              </p:cNvPr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5;p15">
                <a:extLst>
                  <a:ext uri="{FF2B5EF4-FFF2-40B4-BE49-F238E27FC236}">
                    <a16:creationId xmlns:a16="http://schemas.microsoft.com/office/drawing/2014/main" id="{B43CAD1C-C8DE-61D2-8377-FF1C23A38921}"/>
                  </a:ext>
                </a:extLst>
              </p:cNvPr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6;p15">
                <a:extLst>
                  <a:ext uri="{FF2B5EF4-FFF2-40B4-BE49-F238E27FC236}">
                    <a16:creationId xmlns:a16="http://schemas.microsoft.com/office/drawing/2014/main" id="{00B238FF-A5C3-5C78-4415-A5473B1FF860}"/>
                  </a:ext>
                </a:extLst>
              </p:cNvPr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7;p15">
                <a:extLst>
                  <a:ext uri="{FF2B5EF4-FFF2-40B4-BE49-F238E27FC236}">
                    <a16:creationId xmlns:a16="http://schemas.microsoft.com/office/drawing/2014/main" id="{2EEA4C1D-0CB1-3358-E637-E827922F058F}"/>
                  </a:ext>
                </a:extLst>
              </p:cNvPr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8;p15">
                <a:extLst>
                  <a:ext uri="{FF2B5EF4-FFF2-40B4-BE49-F238E27FC236}">
                    <a16:creationId xmlns:a16="http://schemas.microsoft.com/office/drawing/2014/main" id="{B1002877-0F20-3CE2-7388-E0CECDAB32B9}"/>
                  </a:ext>
                </a:extLst>
              </p:cNvPr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9;p15">
                <a:extLst>
                  <a:ext uri="{FF2B5EF4-FFF2-40B4-BE49-F238E27FC236}">
                    <a16:creationId xmlns:a16="http://schemas.microsoft.com/office/drawing/2014/main" id="{251DEBBA-CD42-7A67-A8E1-0FA39C669CDE}"/>
                  </a:ext>
                </a:extLst>
              </p:cNvPr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10;p15">
                <a:extLst>
                  <a:ext uri="{FF2B5EF4-FFF2-40B4-BE49-F238E27FC236}">
                    <a16:creationId xmlns:a16="http://schemas.microsoft.com/office/drawing/2014/main" id="{4E210334-DD75-1576-368E-8B1299939F9F}"/>
                  </a:ext>
                </a:extLst>
              </p:cNvPr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11;p15">
                <a:extLst>
                  <a:ext uri="{FF2B5EF4-FFF2-40B4-BE49-F238E27FC236}">
                    <a16:creationId xmlns:a16="http://schemas.microsoft.com/office/drawing/2014/main" id="{5E70CE04-85F0-54D9-8B93-562C9D8A5E51}"/>
                  </a:ext>
                </a:extLst>
              </p:cNvPr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12;p15">
                <a:extLst>
                  <a:ext uri="{FF2B5EF4-FFF2-40B4-BE49-F238E27FC236}">
                    <a16:creationId xmlns:a16="http://schemas.microsoft.com/office/drawing/2014/main" id="{B96949E0-26A1-0999-F9C8-D01AE84EB751}"/>
                  </a:ext>
                </a:extLst>
              </p:cNvPr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3;p15">
                <a:extLst>
                  <a:ext uri="{FF2B5EF4-FFF2-40B4-BE49-F238E27FC236}">
                    <a16:creationId xmlns:a16="http://schemas.microsoft.com/office/drawing/2014/main" id="{33E59625-20C8-A3EB-342F-E369D6C37C6F}"/>
                  </a:ext>
                </a:extLst>
              </p:cNvPr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14;p15">
                <a:extLst>
                  <a:ext uri="{FF2B5EF4-FFF2-40B4-BE49-F238E27FC236}">
                    <a16:creationId xmlns:a16="http://schemas.microsoft.com/office/drawing/2014/main" id="{D0CA1E40-A3A4-F2BA-5194-0EF2FDBBAA0D}"/>
                  </a:ext>
                </a:extLst>
              </p:cNvPr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15;p15">
                <a:extLst>
                  <a:ext uri="{FF2B5EF4-FFF2-40B4-BE49-F238E27FC236}">
                    <a16:creationId xmlns:a16="http://schemas.microsoft.com/office/drawing/2014/main" id="{0A2359AE-CA46-861C-70D1-3C55119391A3}"/>
                  </a:ext>
                </a:extLst>
              </p:cNvPr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16;p15">
                <a:extLst>
                  <a:ext uri="{FF2B5EF4-FFF2-40B4-BE49-F238E27FC236}">
                    <a16:creationId xmlns:a16="http://schemas.microsoft.com/office/drawing/2014/main" id="{843CA1E9-0842-99B2-F37D-15762C62973E}"/>
                  </a:ext>
                </a:extLst>
              </p:cNvPr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17;p15">
                <a:extLst>
                  <a:ext uri="{FF2B5EF4-FFF2-40B4-BE49-F238E27FC236}">
                    <a16:creationId xmlns:a16="http://schemas.microsoft.com/office/drawing/2014/main" id="{3AB35997-FC99-F449-418C-5DFC593127D8}"/>
                  </a:ext>
                </a:extLst>
              </p:cNvPr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18;p15">
                <a:extLst>
                  <a:ext uri="{FF2B5EF4-FFF2-40B4-BE49-F238E27FC236}">
                    <a16:creationId xmlns:a16="http://schemas.microsoft.com/office/drawing/2014/main" id="{FF054DD4-C71D-BB0A-4EBE-5D99F5BCEB48}"/>
                  </a:ext>
                </a:extLst>
              </p:cNvPr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19;p15">
                <a:extLst>
                  <a:ext uri="{FF2B5EF4-FFF2-40B4-BE49-F238E27FC236}">
                    <a16:creationId xmlns:a16="http://schemas.microsoft.com/office/drawing/2014/main" id="{3C5E6403-1AE8-DEDC-D35D-14137C302281}"/>
                  </a:ext>
                </a:extLst>
              </p:cNvPr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20;p15">
                <a:extLst>
                  <a:ext uri="{FF2B5EF4-FFF2-40B4-BE49-F238E27FC236}">
                    <a16:creationId xmlns:a16="http://schemas.microsoft.com/office/drawing/2014/main" id="{9DDF605F-AAE3-3A76-CF6D-42F70F150552}"/>
                  </a:ext>
                </a:extLst>
              </p:cNvPr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21;p15">
                <a:extLst>
                  <a:ext uri="{FF2B5EF4-FFF2-40B4-BE49-F238E27FC236}">
                    <a16:creationId xmlns:a16="http://schemas.microsoft.com/office/drawing/2014/main" id="{77445C61-BB55-039D-656E-55F832E69D8F}"/>
                  </a:ext>
                </a:extLst>
              </p:cNvPr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22;p15">
                <a:extLst>
                  <a:ext uri="{FF2B5EF4-FFF2-40B4-BE49-F238E27FC236}">
                    <a16:creationId xmlns:a16="http://schemas.microsoft.com/office/drawing/2014/main" id="{B278E708-8415-1554-9DA0-7D9DB21C32C1}"/>
                  </a:ext>
                </a:extLst>
              </p:cNvPr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23;p15">
                <a:extLst>
                  <a:ext uri="{FF2B5EF4-FFF2-40B4-BE49-F238E27FC236}">
                    <a16:creationId xmlns:a16="http://schemas.microsoft.com/office/drawing/2014/main" id="{C660761A-24B4-453F-DB8D-9840449D3B4A}"/>
                  </a:ext>
                </a:extLst>
              </p:cNvPr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24;p15">
                <a:extLst>
                  <a:ext uri="{FF2B5EF4-FFF2-40B4-BE49-F238E27FC236}">
                    <a16:creationId xmlns:a16="http://schemas.microsoft.com/office/drawing/2014/main" id="{E28CEDB6-6071-ACCE-28BA-0B61585EDF4B}"/>
                  </a:ext>
                </a:extLst>
              </p:cNvPr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25;p15">
              <a:extLst>
                <a:ext uri="{FF2B5EF4-FFF2-40B4-BE49-F238E27FC236}">
                  <a16:creationId xmlns:a16="http://schemas.microsoft.com/office/drawing/2014/main" id="{EB8E9A18-0BE6-BDFD-4732-D6518550416E}"/>
                </a:ext>
              </a:extLst>
            </p:cNvPr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6;p15">
              <a:extLst>
                <a:ext uri="{FF2B5EF4-FFF2-40B4-BE49-F238E27FC236}">
                  <a16:creationId xmlns:a16="http://schemas.microsoft.com/office/drawing/2014/main" id="{CB8E2104-ADB4-F7A4-B786-7425EC392793}"/>
                </a:ext>
              </a:extLst>
            </p:cNvPr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7;p15">
              <a:extLst>
                <a:ext uri="{FF2B5EF4-FFF2-40B4-BE49-F238E27FC236}">
                  <a16:creationId xmlns:a16="http://schemas.microsoft.com/office/drawing/2014/main" id="{7FCE6F8D-84E8-6FA6-7C13-2F4FE7780DB1}"/>
                </a:ext>
              </a:extLst>
            </p:cNvPr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;p15">
              <a:extLst>
                <a:ext uri="{FF2B5EF4-FFF2-40B4-BE49-F238E27FC236}">
                  <a16:creationId xmlns:a16="http://schemas.microsoft.com/office/drawing/2014/main" id="{B62F3E0A-B7E0-0E77-3808-4EE863290F17}"/>
                </a:ext>
              </a:extLst>
            </p:cNvPr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9;p15">
              <a:extLst>
                <a:ext uri="{FF2B5EF4-FFF2-40B4-BE49-F238E27FC236}">
                  <a16:creationId xmlns:a16="http://schemas.microsoft.com/office/drawing/2014/main" id="{E9050F65-0D7A-F8E2-8FE4-B9B59BEFF086}"/>
                </a:ext>
              </a:extLst>
            </p:cNvPr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0;p15">
              <a:extLst>
                <a:ext uri="{FF2B5EF4-FFF2-40B4-BE49-F238E27FC236}">
                  <a16:creationId xmlns:a16="http://schemas.microsoft.com/office/drawing/2014/main" id="{BEEEF079-71ED-86BC-0DDD-B9BF40373FD1}"/>
                </a:ext>
              </a:extLst>
            </p:cNvPr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640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 Species Classification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499" cy="596100"/>
            <a:chOff x="3297249" y="1109874"/>
            <a:chExt cx="2653499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48" y="1242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3306593" y="4344960"/>
            <a:ext cx="2653473" cy="596100"/>
            <a:chOff x="6033350" y="1109875"/>
            <a:chExt cx="2653473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05623" y="1242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57" y="2152249"/>
            <a:ext cx="2736093" cy="596100"/>
            <a:chOff x="3297248" y="2589598"/>
            <a:chExt cx="2736093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48" y="2753296"/>
              <a:ext cx="206379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Proposed T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chnique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306593" y="3215803"/>
            <a:ext cx="2628492" cy="596100"/>
            <a:chOff x="3297248" y="4055023"/>
            <a:chExt cx="2628492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44540" y="418717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cxnSpLocks/>
            <a:stCxn id="237" idx="4"/>
          </p:cNvCxnSpPr>
          <p:nvPr/>
        </p:nvCxnSpPr>
        <p:spPr>
          <a:xfrm>
            <a:off x="3595299" y="1705974"/>
            <a:ext cx="0" cy="4064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cxnSpLocks/>
            <a:stCxn id="308" idx="4"/>
          </p:cNvCxnSpPr>
          <p:nvPr/>
        </p:nvCxnSpPr>
        <p:spPr>
          <a:xfrm>
            <a:off x="3595307" y="2748349"/>
            <a:ext cx="0" cy="4185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325;p16">
            <a:extLst>
              <a:ext uri="{FF2B5EF4-FFF2-40B4-BE49-F238E27FC236}">
                <a16:creationId xmlns:a16="http://schemas.microsoft.com/office/drawing/2014/main" id="{93A779AB-340A-03AA-8C61-40ADE1484539}"/>
              </a:ext>
            </a:extLst>
          </p:cNvPr>
          <p:cNvCxnSpPr>
            <a:cxnSpLocks/>
            <a:stCxn id="313" idx="4"/>
          </p:cNvCxnSpPr>
          <p:nvPr/>
        </p:nvCxnSpPr>
        <p:spPr>
          <a:xfrm>
            <a:off x="3604643" y="3811903"/>
            <a:ext cx="655" cy="5138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57175" y="1685925"/>
            <a:ext cx="8126728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 species classification poses a challenge in computer vision due to discriminative region localization and fine-grained feature learning difficulties. This paper addresses these challenges using a transfer learning-based approach with multistage training, aiming to achieve accurate species recognition from high-resolution photographs, considering issues like intensity variation, various poses, and class imbalance.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1550504" y="1274729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1739541" y="1791929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1944417" y="2866129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Technique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2889642" y="3451704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2889642" y="3451704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2889642" y="3451704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2889642" y="3451704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3007829" y="1336204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PK" dirty="0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5054367" y="1181879"/>
            <a:ext cx="2280712" cy="650100"/>
            <a:chOff x="3961063" y="1231575"/>
            <a:chExt cx="2622791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1" y="1231575"/>
              <a:ext cx="1573703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18"/>
          <p:cNvSpPr txBox="1"/>
          <p:nvPr/>
        </p:nvSpPr>
        <p:spPr>
          <a:xfrm>
            <a:off x="5215584" y="1341029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4" name="Google Shape;424;p18"/>
          <p:cNvSpPr/>
          <p:nvPr/>
        </p:nvSpPr>
        <p:spPr>
          <a:xfrm>
            <a:off x="3017354" y="2312504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425" name="Google Shape;425;p18"/>
          <p:cNvSpPr/>
          <p:nvPr/>
        </p:nvSpPr>
        <p:spPr>
          <a:xfrm>
            <a:off x="3045929" y="3284054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5054367" y="3188179"/>
            <a:ext cx="2417539" cy="650100"/>
            <a:chOff x="3961063" y="3237875"/>
            <a:chExt cx="2417539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1368452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8"/>
          <p:cNvSpPr txBox="1"/>
          <p:nvPr/>
        </p:nvSpPr>
        <p:spPr>
          <a:xfrm>
            <a:off x="5215584" y="3347329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Methodology</a:t>
            </a:r>
          </a:p>
        </p:txBody>
      </p:sp>
      <p:grpSp>
        <p:nvGrpSpPr>
          <p:cNvPr id="432" name="Google Shape;432;p18"/>
          <p:cNvGrpSpPr/>
          <p:nvPr/>
        </p:nvGrpSpPr>
        <p:grpSpPr>
          <a:xfrm>
            <a:off x="5054367" y="2185029"/>
            <a:ext cx="2417539" cy="650100"/>
            <a:chOff x="3961063" y="2234725"/>
            <a:chExt cx="2417539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1368452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18"/>
          <p:cNvSpPr txBox="1"/>
          <p:nvPr/>
        </p:nvSpPr>
        <p:spPr>
          <a:xfrm>
            <a:off x="5228301" y="2344179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Diagrams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2889654" y="3451529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75994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Technique</a:t>
            </a:r>
            <a:endParaRPr dirty="0"/>
          </a:p>
        </p:txBody>
      </p:sp>
      <p:grpSp>
        <p:nvGrpSpPr>
          <p:cNvPr id="475" name="Google Shape;475;p19"/>
          <p:cNvGrpSpPr/>
          <p:nvPr/>
        </p:nvGrpSpPr>
        <p:grpSpPr>
          <a:xfrm>
            <a:off x="828817" y="41147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7315196" y="693295"/>
            <a:ext cx="1371604" cy="402792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0C8CF4-AAE4-927A-DC3C-BCDAF2DA9337}"/>
              </a:ext>
            </a:extLst>
          </p:cNvPr>
          <p:cNvSpPr txBox="1"/>
          <p:nvPr/>
        </p:nvSpPr>
        <p:spPr>
          <a:xfrm>
            <a:off x="803639" y="1635825"/>
            <a:ext cx="60007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the proposed bird species classification system involves a Transfer Learning-based approach with a Multistage Training strategy. It leverages pretrained Mask-RCNN for bird region localization and an ensemble model incorporating Inception Nets (Inceptionv3 net &amp; InceptionResnetv2). The architecture aims to extract both micro and macro-level features from bird regions of interest (ROIs) for accurate classification.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475;p19">
            <a:extLst>
              <a:ext uri="{FF2B5EF4-FFF2-40B4-BE49-F238E27FC236}">
                <a16:creationId xmlns:a16="http://schemas.microsoft.com/office/drawing/2014/main" id="{D455C6D4-BBB7-5047-5877-A78FDE75075B}"/>
              </a:ext>
            </a:extLst>
          </p:cNvPr>
          <p:cNvGrpSpPr/>
          <p:nvPr/>
        </p:nvGrpSpPr>
        <p:grpSpPr>
          <a:xfrm>
            <a:off x="830801" y="3540732"/>
            <a:ext cx="949783" cy="995673"/>
            <a:chOff x="-2429875" y="2285350"/>
            <a:chExt cx="949783" cy="995673"/>
          </a:xfrm>
        </p:grpSpPr>
        <p:sp>
          <p:nvSpPr>
            <p:cNvPr id="6" name="Google Shape;476;p19">
              <a:extLst>
                <a:ext uri="{FF2B5EF4-FFF2-40B4-BE49-F238E27FC236}">
                  <a16:creationId xmlns:a16="http://schemas.microsoft.com/office/drawing/2014/main" id="{B33A888D-6040-E488-0B75-4B0788ECFA9D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7;p19">
              <a:extLst>
                <a:ext uri="{FF2B5EF4-FFF2-40B4-BE49-F238E27FC236}">
                  <a16:creationId xmlns:a16="http://schemas.microsoft.com/office/drawing/2014/main" id="{E0750652-1389-401B-0CA3-361BA15FA3D9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8;p19">
              <a:extLst>
                <a:ext uri="{FF2B5EF4-FFF2-40B4-BE49-F238E27FC236}">
                  <a16:creationId xmlns:a16="http://schemas.microsoft.com/office/drawing/2014/main" id="{A7DE0070-E4A5-EE17-B869-0093F861A9E5}"/>
                </a:ext>
              </a:extLst>
            </p:cNvPr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9;p19">
              <a:extLst>
                <a:ext uri="{FF2B5EF4-FFF2-40B4-BE49-F238E27FC236}">
                  <a16:creationId xmlns:a16="http://schemas.microsoft.com/office/drawing/2014/main" id="{9B8D6A60-F953-3E4B-A022-C49E09E7C996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0;p19">
              <a:extLst>
                <a:ext uri="{FF2B5EF4-FFF2-40B4-BE49-F238E27FC236}">
                  <a16:creationId xmlns:a16="http://schemas.microsoft.com/office/drawing/2014/main" id="{2B5D5A39-806A-75B2-4F69-645AF087A60D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1;p19">
              <a:extLst>
                <a:ext uri="{FF2B5EF4-FFF2-40B4-BE49-F238E27FC236}">
                  <a16:creationId xmlns:a16="http://schemas.microsoft.com/office/drawing/2014/main" id="{8EE874D3-91E6-57CB-1160-3D12991DEC3D}"/>
                </a:ext>
              </a:extLst>
            </p:cNvPr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2;p19">
              <a:extLst>
                <a:ext uri="{FF2B5EF4-FFF2-40B4-BE49-F238E27FC236}">
                  <a16:creationId xmlns:a16="http://schemas.microsoft.com/office/drawing/2014/main" id="{77038537-6BBC-8126-B911-47D0E256185E}"/>
                </a:ext>
              </a:extLst>
            </p:cNvPr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3;p19">
              <a:extLst>
                <a:ext uri="{FF2B5EF4-FFF2-40B4-BE49-F238E27FC236}">
                  <a16:creationId xmlns:a16="http://schemas.microsoft.com/office/drawing/2014/main" id="{AF91CA61-91D2-21B7-DE79-99F7A0452ACD}"/>
                </a:ext>
              </a:extLst>
            </p:cNvPr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4;p19">
              <a:extLst>
                <a:ext uri="{FF2B5EF4-FFF2-40B4-BE49-F238E27FC236}">
                  <a16:creationId xmlns:a16="http://schemas.microsoft.com/office/drawing/2014/main" id="{C88665E7-EB53-0615-ACB9-30B80CB1EE0B}"/>
                </a:ext>
              </a:extLst>
            </p:cNvPr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08E5-B40A-B293-841B-C561905E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Proposed Technique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AF38C-00D0-8590-EE81-087212C42308}"/>
              </a:ext>
            </a:extLst>
          </p:cNvPr>
          <p:cNvSpPr txBox="1"/>
          <p:nvPr/>
        </p:nvSpPr>
        <p:spPr>
          <a:xfrm>
            <a:off x="1460024" y="1137218"/>
            <a:ext cx="16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PK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ird flying in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3BDC032-2AD8-87B3-50A1-F3759C9D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28" y="1551063"/>
            <a:ext cx="7374835" cy="3234215"/>
          </a:xfrm>
          <a:prstGeom prst="rect">
            <a:avLst/>
          </a:prstGeom>
        </p:spPr>
      </p:pic>
      <p:grpSp>
        <p:nvGrpSpPr>
          <p:cNvPr id="6" name="Google Shape;475;p19">
            <a:extLst>
              <a:ext uri="{FF2B5EF4-FFF2-40B4-BE49-F238E27FC236}">
                <a16:creationId xmlns:a16="http://schemas.microsoft.com/office/drawing/2014/main" id="{58675BC9-9500-95A9-BBE1-B94F6963FE0F}"/>
              </a:ext>
            </a:extLst>
          </p:cNvPr>
          <p:cNvGrpSpPr/>
          <p:nvPr/>
        </p:nvGrpSpPr>
        <p:grpSpPr>
          <a:xfrm>
            <a:off x="420717" y="782875"/>
            <a:ext cx="949783" cy="995673"/>
            <a:chOff x="-2429875" y="2285350"/>
            <a:chExt cx="949783" cy="995673"/>
          </a:xfrm>
        </p:grpSpPr>
        <p:sp>
          <p:nvSpPr>
            <p:cNvPr id="7" name="Google Shape;476;p19">
              <a:extLst>
                <a:ext uri="{FF2B5EF4-FFF2-40B4-BE49-F238E27FC236}">
                  <a16:creationId xmlns:a16="http://schemas.microsoft.com/office/drawing/2014/main" id="{8B9A75BE-AA61-26B6-9970-076C6E0CC282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7;p19">
              <a:extLst>
                <a:ext uri="{FF2B5EF4-FFF2-40B4-BE49-F238E27FC236}">
                  <a16:creationId xmlns:a16="http://schemas.microsoft.com/office/drawing/2014/main" id="{D445C898-E3A7-67FB-489F-B42E830FE0F3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8;p19">
              <a:extLst>
                <a:ext uri="{FF2B5EF4-FFF2-40B4-BE49-F238E27FC236}">
                  <a16:creationId xmlns:a16="http://schemas.microsoft.com/office/drawing/2014/main" id="{3ACB77F2-BC35-3267-6A95-A118AEE2920E}"/>
                </a:ext>
              </a:extLst>
            </p:cNvPr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9;p19">
              <a:extLst>
                <a:ext uri="{FF2B5EF4-FFF2-40B4-BE49-F238E27FC236}">
                  <a16:creationId xmlns:a16="http://schemas.microsoft.com/office/drawing/2014/main" id="{DBB04A72-957C-5B5F-DDD0-ADF241764A4F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0;p19">
              <a:extLst>
                <a:ext uri="{FF2B5EF4-FFF2-40B4-BE49-F238E27FC236}">
                  <a16:creationId xmlns:a16="http://schemas.microsoft.com/office/drawing/2014/main" id="{D6C2ABAC-93D6-4132-12EF-54A6B3AF9F6F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1;p19">
              <a:extLst>
                <a:ext uri="{FF2B5EF4-FFF2-40B4-BE49-F238E27FC236}">
                  <a16:creationId xmlns:a16="http://schemas.microsoft.com/office/drawing/2014/main" id="{999F6769-D5F4-8626-6DB5-CC9F8ADD9F75}"/>
                </a:ext>
              </a:extLst>
            </p:cNvPr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2;p19">
              <a:extLst>
                <a:ext uri="{FF2B5EF4-FFF2-40B4-BE49-F238E27FC236}">
                  <a16:creationId xmlns:a16="http://schemas.microsoft.com/office/drawing/2014/main" id="{73D84A69-FCE9-EC4F-68C0-D8983464B9D0}"/>
                </a:ext>
              </a:extLst>
            </p:cNvPr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3;p19">
              <a:extLst>
                <a:ext uri="{FF2B5EF4-FFF2-40B4-BE49-F238E27FC236}">
                  <a16:creationId xmlns:a16="http://schemas.microsoft.com/office/drawing/2014/main" id="{5E500F6E-535C-E0B2-830B-A77BE82558D0}"/>
                </a:ext>
              </a:extLst>
            </p:cNvPr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4;p19">
              <a:extLst>
                <a:ext uri="{FF2B5EF4-FFF2-40B4-BE49-F238E27FC236}">
                  <a16:creationId xmlns:a16="http://schemas.microsoft.com/office/drawing/2014/main" id="{CAE34A42-E57A-0809-AB3A-EDEF82998FA8}"/>
                </a:ext>
              </a:extLst>
            </p:cNvPr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369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1DAD-2128-82DB-F9A5-AFEA7817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Proposed Technique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F1035-8743-B348-1543-B8DBBC40DF05}"/>
              </a:ext>
            </a:extLst>
          </p:cNvPr>
          <p:cNvSpPr txBox="1"/>
          <p:nvPr/>
        </p:nvSpPr>
        <p:spPr>
          <a:xfrm>
            <a:off x="1460024" y="1137218"/>
            <a:ext cx="16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PK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475;p19">
            <a:extLst>
              <a:ext uri="{FF2B5EF4-FFF2-40B4-BE49-F238E27FC236}">
                <a16:creationId xmlns:a16="http://schemas.microsoft.com/office/drawing/2014/main" id="{6AF15B33-CF8C-233E-079F-C3F51AC7E99A}"/>
              </a:ext>
            </a:extLst>
          </p:cNvPr>
          <p:cNvGrpSpPr/>
          <p:nvPr/>
        </p:nvGrpSpPr>
        <p:grpSpPr>
          <a:xfrm>
            <a:off x="420717" y="782875"/>
            <a:ext cx="949783" cy="995673"/>
            <a:chOff x="-2429875" y="2285350"/>
            <a:chExt cx="949783" cy="995673"/>
          </a:xfrm>
        </p:grpSpPr>
        <p:sp>
          <p:nvSpPr>
            <p:cNvPr id="5" name="Google Shape;476;p19">
              <a:extLst>
                <a:ext uri="{FF2B5EF4-FFF2-40B4-BE49-F238E27FC236}">
                  <a16:creationId xmlns:a16="http://schemas.microsoft.com/office/drawing/2014/main" id="{EBD03446-FE42-09E8-2A1E-879648376B6E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7;p19">
              <a:extLst>
                <a:ext uri="{FF2B5EF4-FFF2-40B4-BE49-F238E27FC236}">
                  <a16:creationId xmlns:a16="http://schemas.microsoft.com/office/drawing/2014/main" id="{CFF21006-16A8-E51F-C607-7F556E65FD33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8;p19">
              <a:extLst>
                <a:ext uri="{FF2B5EF4-FFF2-40B4-BE49-F238E27FC236}">
                  <a16:creationId xmlns:a16="http://schemas.microsoft.com/office/drawing/2014/main" id="{A3F261BF-EE71-D104-7C48-BD6D6E3FDFEF}"/>
                </a:ext>
              </a:extLst>
            </p:cNvPr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9;p19">
              <a:extLst>
                <a:ext uri="{FF2B5EF4-FFF2-40B4-BE49-F238E27FC236}">
                  <a16:creationId xmlns:a16="http://schemas.microsoft.com/office/drawing/2014/main" id="{B1FE1118-E859-3980-2022-9FA12AEE4C40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0;p19">
              <a:extLst>
                <a:ext uri="{FF2B5EF4-FFF2-40B4-BE49-F238E27FC236}">
                  <a16:creationId xmlns:a16="http://schemas.microsoft.com/office/drawing/2014/main" id="{74ABA89D-3178-053E-AE31-8E7A08A1516E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1;p19">
              <a:extLst>
                <a:ext uri="{FF2B5EF4-FFF2-40B4-BE49-F238E27FC236}">
                  <a16:creationId xmlns:a16="http://schemas.microsoft.com/office/drawing/2014/main" id="{24DB7AB3-2B7A-4E1D-BED8-21DD21903A6E}"/>
                </a:ext>
              </a:extLst>
            </p:cNvPr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2;p19">
              <a:extLst>
                <a:ext uri="{FF2B5EF4-FFF2-40B4-BE49-F238E27FC236}">
                  <a16:creationId xmlns:a16="http://schemas.microsoft.com/office/drawing/2014/main" id="{7D342313-46C4-F621-1628-7414287FE2CF}"/>
                </a:ext>
              </a:extLst>
            </p:cNvPr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3;p19">
              <a:extLst>
                <a:ext uri="{FF2B5EF4-FFF2-40B4-BE49-F238E27FC236}">
                  <a16:creationId xmlns:a16="http://schemas.microsoft.com/office/drawing/2014/main" id="{B8EE89B3-A314-BBEA-CB10-952E51CA0010}"/>
                </a:ext>
              </a:extLst>
            </p:cNvPr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4;p19">
              <a:extLst>
                <a:ext uri="{FF2B5EF4-FFF2-40B4-BE49-F238E27FC236}">
                  <a16:creationId xmlns:a16="http://schemas.microsoft.com/office/drawing/2014/main" id="{D0F39277-146D-4171-EB7C-22EA24009B1B}"/>
                </a:ext>
              </a:extLst>
            </p:cNvPr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884;p25">
            <a:extLst>
              <a:ext uri="{FF2B5EF4-FFF2-40B4-BE49-F238E27FC236}">
                <a16:creationId xmlns:a16="http://schemas.microsoft.com/office/drawing/2014/main" id="{04C22E98-5937-4F17-1A60-ACE0C40A446B}"/>
              </a:ext>
            </a:extLst>
          </p:cNvPr>
          <p:cNvSpPr/>
          <p:nvPr/>
        </p:nvSpPr>
        <p:spPr>
          <a:xfrm>
            <a:off x="616922" y="2034922"/>
            <a:ext cx="2334999" cy="2556955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885;p25">
            <a:extLst>
              <a:ext uri="{FF2B5EF4-FFF2-40B4-BE49-F238E27FC236}">
                <a16:creationId xmlns:a16="http://schemas.microsoft.com/office/drawing/2014/main" id="{AA2A548E-16F6-ABBF-4146-DA71755C90C0}"/>
              </a:ext>
            </a:extLst>
          </p:cNvPr>
          <p:cNvGrpSpPr/>
          <p:nvPr/>
        </p:nvGrpSpPr>
        <p:grpSpPr>
          <a:xfrm>
            <a:off x="616923" y="2066850"/>
            <a:ext cx="2195851" cy="2643788"/>
            <a:chOff x="453737" y="962025"/>
            <a:chExt cx="1713363" cy="1638423"/>
          </a:xfrm>
        </p:grpSpPr>
        <p:sp>
          <p:nvSpPr>
            <p:cNvPr id="17" name="Google Shape;886;p25">
              <a:extLst>
                <a:ext uri="{FF2B5EF4-FFF2-40B4-BE49-F238E27FC236}">
                  <a16:creationId xmlns:a16="http://schemas.microsoft.com/office/drawing/2014/main" id="{4E9AEA15-CE6D-250A-A9CC-8F1873EF49DE}"/>
                </a:ext>
              </a:extLst>
            </p:cNvPr>
            <p:cNvSpPr/>
            <p:nvPr/>
          </p:nvSpPr>
          <p:spPr>
            <a:xfrm>
              <a:off x="453737" y="1022143"/>
              <a:ext cx="1273827" cy="4400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Augmentation</a:t>
              </a:r>
              <a:endParaRPr sz="11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888;p25">
              <a:extLst>
                <a:ext uri="{FF2B5EF4-FFF2-40B4-BE49-F238E27FC236}">
                  <a16:creationId xmlns:a16="http://schemas.microsoft.com/office/drawing/2014/main" id="{BDAB76DA-AF61-3FDD-F36C-519C0BE05886}"/>
                </a:ext>
              </a:extLst>
            </p:cNvPr>
            <p:cNvSpPr txBox="1"/>
            <p:nvPr/>
          </p:nvSpPr>
          <p:spPr>
            <a:xfrm>
              <a:off x="533400" y="1489830"/>
              <a:ext cx="1467000" cy="111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GB" sz="11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Techniques applied:</a:t>
              </a:r>
              <a:r>
                <a:rPr lang="en-GB" sz="11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Gaussian Noise, Gaussian Blur, Flip, Contrast, Hue, Add, Multiply, Sharp, Affine Transform.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1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Increased training dataset </a:t>
              </a:r>
              <a:r>
                <a:rPr lang="en-GB" sz="11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150 to 1330 images to address overfitting.</a:t>
              </a:r>
            </a:p>
          </p:txBody>
        </p:sp>
        <p:sp>
          <p:nvSpPr>
            <p:cNvPr id="20" name="Google Shape;889;p25">
              <a:extLst>
                <a:ext uri="{FF2B5EF4-FFF2-40B4-BE49-F238E27FC236}">
                  <a16:creationId xmlns:a16="http://schemas.microsoft.com/office/drawing/2014/main" id="{61F9DE73-D9D0-09AF-FF96-7817B9C13C7C}"/>
                </a:ext>
              </a:extLst>
            </p:cNvPr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" name="Google Shape;890;p25">
            <a:extLst>
              <a:ext uri="{FF2B5EF4-FFF2-40B4-BE49-F238E27FC236}">
                <a16:creationId xmlns:a16="http://schemas.microsoft.com/office/drawing/2014/main" id="{071A9510-DA20-7FF8-3E8B-7D305A28FAB6}"/>
              </a:ext>
            </a:extLst>
          </p:cNvPr>
          <p:cNvSpPr/>
          <p:nvPr/>
        </p:nvSpPr>
        <p:spPr>
          <a:xfrm>
            <a:off x="3406010" y="2034922"/>
            <a:ext cx="2331979" cy="2556955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896;p25">
            <a:extLst>
              <a:ext uri="{FF2B5EF4-FFF2-40B4-BE49-F238E27FC236}">
                <a16:creationId xmlns:a16="http://schemas.microsoft.com/office/drawing/2014/main" id="{6409A24D-9E3E-BF38-3642-AB1B86821D56}"/>
              </a:ext>
            </a:extLst>
          </p:cNvPr>
          <p:cNvSpPr/>
          <p:nvPr/>
        </p:nvSpPr>
        <p:spPr>
          <a:xfrm>
            <a:off x="6544872" y="2018957"/>
            <a:ext cx="2444329" cy="2588883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92;p25">
            <a:extLst>
              <a:ext uri="{FF2B5EF4-FFF2-40B4-BE49-F238E27FC236}">
                <a16:creationId xmlns:a16="http://schemas.microsoft.com/office/drawing/2014/main" id="{0D9A6066-F126-370B-8398-D35C11727E7B}"/>
              </a:ext>
            </a:extLst>
          </p:cNvPr>
          <p:cNvSpPr/>
          <p:nvPr/>
        </p:nvSpPr>
        <p:spPr>
          <a:xfrm>
            <a:off x="3417814" y="2163857"/>
            <a:ext cx="1369719" cy="605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 ROI Detection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894;p25">
            <a:extLst>
              <a:ext uri="{FF2B5EF4-FFF2-40B4-BE49-F238E27FC236}">
                <a16:creationId xmlns:a16="http://schemas.microsoft.com/office/drawing/2014/main" id="{C07C9F6F-9F0D-2084-197D-3632DB6EC175}"/>
              </a:ext>
            </a:extLst>
          </p:cNvPr>
          <p:cNvSpPr txBox="1"/>
          <p:nvPr/>
        </p:nvSpPr>
        <p:spPr>
          <a:xfrm>
            <a:off x="3550692" y="2799790"/>
            <a:ext cx="1756804" cy="167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1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Mask R-CNN 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localizing birds in images.</a:t>
            </a:r>
          </a:p>
          <a:p>
            <a:pPr algn="l"/>
            <a:r>
              <a:rPr lang="en-GB" sz="1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Pretrained on COCO 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for accurate bird localization.</a:t>
            </a:r>
          </a:p>
        </p:txBody>
      </p:sp>
      <p:sp>
        <p:nvSpPr>
          <p:cNvPr id="44" name="Google Shape;895;p25">
            <a:extLst>
              <a:ext uri="{FF2B5EF4-FFF2-40B4-BE49-F238E27FC236}">
                <a16:creationId xmlns:a16="http://schemas.microsoft.com/office/drawing/2014/main" id="{36ABAE57-583C-0D17-FF9D-12DAA32A344F}"/>
              </a:ext>
            </a:extLst>
          </p:cNvPr>
          <p:cNvSpPr txBox="1"/>
          <p:nvPr/>
        </p:nvSpPr>
        <p:spPr>
          <a:xfrm>
            <a:off x="5190975" y="2231656"/>
            <a:ext cx="371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892;p25">
            <a:extLst>
              <a:ext uri="{FF2B5EF4-FFF2-40B4-BE49-F238E27FC236}">
                <a16:creationId xmlns:a16="http://schemas.microsoft.com/office/drawing/2014/main" id="{C86B3688-520E-D588-8EFC-BCC7E22D464F}"/>
              </a:ext>
            </a:extLst>
          </p:cNvPr>
          <p:cNvSpPr/>
          <p:nvPr/>
        </p:nvSpPr>
        <p:spPr>
          <a:xfrm>
            <a:off x="6642911" y="2169148"/>
            <a:ext cx="1423607" cy="605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1100" b="1" i="0" dirty="0">
                <a:effectLst/>
                <a:latin typeface="Söhne"/>
              </a:rPr>
              <a:t> Learning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46" name="Google Shape;894;p25">
            <a:extLst>
              <a:ext uri="{FF2B5EF4-FFF2-40B4-BE49-F238E27FC236}">
                <a16:creationId xmlns:a16="http://schemas.microsoft.com/office/drawing/2014/main" id="{835748A0-64F9-B881-2DA4-9BC82AA7C129}"/>
              </a:ext>
            </a:extLst>
          </p:cNvPr>
          <p:cNvSpPr txBox="1"/>
          <p:nvPr/>
        </p:nvSpPr>
        <p:spPr>
          <a:xfrm>
            <a:off x="6770274" y="2956794"/>
            <a:ext cx="1756804" cy="165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1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ImageNet pretrained </a:t>
            </a:r>
            <a:r>
              <a:rPr lang="en-GB" sz="11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weights for initialization.</a:t>
            </a:r>
          </a:p>
          <a:p>
            <a:pPr algn="l"/>
            <a:r>
              <a:rPr lang="en-GB" sz="1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fine-grained </a:t>
            </a:r>
            <a:r>
              <a:rPr lang="en-GB" sz="11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global features learning for accurate classification.</a:t>
            </a:r>
          </a:p>
        </p:txBody>
      </p:sp>
      <p:sp>
        <p:nvSpPr>
          <p:cNvPr id="47" name="Google Shape;895;p25">
            <a:extLst>
              <a:ext uri="{FF2B5EF4-FFF2-40B4-BE49-F238E27FC236}">
                <a16:creationId xmlns:a16="http://schemas.microsoft.com/office/drawing/2014/main" id="{9D34EF6C-9B63-E530-2DB7-52428D26A67E}"/>
              </a:ext>
            </a:extLst>
          </p:cNvPr>
          <p:cNvSpPr txBox="1"/>
          <p:nvPr/>
        </p:nvSpPr>
        <p:spPr>
          <a:xfrm>
            <a:off x="8396255" y="2378941"/>
            <a:ext cx="371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0178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8DC-1F11-9181-4AFB-AB25CB08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Proposed Technique</a:t>
            </a:r>
            <a:endParaRPr lang="en-PK" dirty="0"/>
          </a:p>
        </p:txBody>
      </p:sp>
      <p:sp>
        <p:nvSpPr>
          <p:cNvPr id="3" name="Google Shape;884;p25">
            <a:extLst>
              <a:ext uri="{FF2B5EF4-FFF2-40B4-BE49-F238E27FC236}">
                <a16:creationId xmlns:a16="http://schemas.microsoft.com/office/drawing/2014/main" id="{A63CE982-A8DB-E758-37F0-BA3178F10119}"/>
              </a:ext>
            </a:extLst>
          </p:cNvPr>
          <p:cNvSpPr/>
          <p:nvPr/>
        </p:nvSpPr>
        <p:spPr>
          <a:xfrm>
            <a:off x="1570396" y="2034922"/>
            <a:ext cx="2334999" cy="2556955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885;p25">
            <a:extLst>
              <a:ext uri="{FF2B5EF4-FFF2-40B4-BE49-F238E27FC236}">
                <a16:creationId xmlns:a16="http://schemas.microsoft.com/office/drawing/2014/main" id="{3060A847-D07F-6C49-C908-18DB26532BB4}"/>
              </a:ext>
            </a:extLst>
          </p:cNvPr>
          <p:cNvGrpSpPr/>
          <p:nvPr/>
        </p:nvGrpSpPr>
        <p:grpSpPr>
          <a:xfrm>
            <a:off x="1570397" y="2066850"/>
            <a:ext cx="2195851" cy="2458219"/>
            <a:chOff x="453737" y="962025"/>
            <a:chExt cx="1713363" cy="1523421"/>
          </a:xfrm>
        </p:grpSpPr>
        <p:sp>
          <p:nvSpPr>
            <p:cNvPr id="5" name="Google Shape;886;p25">
              <a:extLst>
                <a:ext uri="{FF2B5EF4-FFF2-40B4-BE49-F238E27FC236}">
                  <a16:creationId xmlns:a16="http://schemas.microsoft.com/office/drawing/2014/main" id="{359E2F13-78CB-910C-474C-337A73A288A8}"/>
                </a:ext>
              </a:extLst>
            </p:cNvPr>
            <p:cNvSpPr/>
            <p:nvPr/>
          </p:nvSpPr>
          <p:spPr>
            <a:xfrm>
              <a:off x="453737" y="1022143"/>
              <a:ext cx="1273827" cy="4400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Ensemble</a:t>
              </a:r>
              <a:r>
                <a:rPr lang="en-US" sz="1400" b="1" i="0" dirty="0">
                  <a:effectLst/>
                  <a:latin typeface="Söhne"/>
                </a:rPr>
                <a:t> Model</a:t>
              </a:r>
              <a:endParaRPr sz="11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888;p25">
              <a:extLst>
                <a:ext uri="{FF2B5EF4-FFF2-40B4-BE49-F238E27FC236}">
                  <a16:creationId xmlns:a16="http://schemas.microsoft.com/office/drawing/2014/main" id="{2ECD5728-2C94-B158-857B-391962E0292F}"/>
                </a:ext>
              </a:extLst>
            </p:cNvPr>
            <p:cNvSpPr txBox="1"/>
            <p:nvPr/>
          </p:nvSpPr>
          <p:spPr>
            <a:xfrm>
              <a:off x="534619" y="1374828"/>
              <a:ext cx="1467000" cy="111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GB" sz="11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Incorporated InceptionResNetV2 and InceptionV3 </a:t>
              </a:r>
              <a:r>
                <a:rPr lang="en-GB" sz="110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1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 vectors </a:t>
              </a:r>
              <a:r>
                <a:rPr lang="en-GB" sz="110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compared for each class during testing.</a:t>
              </a:r>
            </a:p>
          </p:txBody>
        </p:sp>
        <p:sp>
          <p:nvSpPr>
            <p:cNvPr id="7" name="Google Shape;889;p25">
              <a:extLst>
                <a:ext uri="{FF2B5EF4-FFF2-40B4-BE49-F238E27FC236}">
                  <a16:creationId xmlns:a16="http://schemas.microsoft.com/office/drawing/2014/main" id="{730F3190-5B4B-F15F-4F2B-F366E41D9F4A}"/>
                </a:ext>
              </a:extLst>
            </p:cNvPr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" name="Google Shape;890;p25">
            <a:extLst>
              <a:ext uri="{FF2B5EF4-FFF2-40B4-BE49-F238E27FC236}">
                <a16:creationId xmlns:a16="http://schemas.microsoft.com/office/drawing/2014/main" id="{18F54DB2-02C6-529F-DB32-23CDFCB675EB}"/>
              </a:ext>
            </a:extLst>
          </p:cNvPr>
          <p:cNvSpPr/>
          <p:nvPr/>
        </p:nvSpPr>
        <p:spPr>
          <a:xfrm>
            <a:off x="5705064" y="2034922"/>
            <a:ext cx="2331979" cy="2556955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892;p25">
            <a:extLst>
              <a:ext uri="{FF2B5EF4-FFF2-40B4-BE49-F238E27FC236}">
                <a16:creationId xmlns:a16="http://schemas.microsoft.com/office/drawing/2014/main" id="{258E6368-18EA-608F-77BD-0F3F0427753C}"/>
              </a:ext>
            </a:extLst>
          </p:cNvPr>
          <p:cNvSpPr/>
          <p:nvPr/>
        </p:nvSpPr>
        <p:spPr>
          <a:xfrm>
            <a:off x="5716868" y="2163857"/>
            <a:ext cx="1369719" cy="605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Multi-Stage Training</a:t>
            </a:r>
            <a:endParaRPr sz="11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894;p25">
            <a:extLst>
              <a:ext uri="{FF2B5EF4-FFF2-40B4-BE49-F238E27FC236}">
                <a16:creationId xmlns:a16="http://schemas.microsoft.com/office/drawing/2014/main" id="{AA4F1BA9-4630-1C93-5240-52FE2857C4B0}"/>
              </a:ext>
            </a:extLst>
          </p:cNvPr>
          <p:cNvSpPr txBox="1"/>
          <p:nvPr/>
        </p:nvSpPr>
        <p:spPr>
          <a:xfrm>
            <a:off x="5844209" y="2799790"/>
            <a:ext cx="2192833" cy="167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105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training on InceptionV3 and </a:t>
            </a:r>
            <a:r>
              <a:rPr lang="en-GB" sz="105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InceptionResNetV2 on data-augmented original images</a:t>
            </a:r>
            <a:r>
              <a:rPr lang="en-GB" sz="105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GB" sz="105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Subsequent training </a:t>
            </a:r>
            <a:r>
              <a:rPr lang="en-GB" sz="105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cropped images generated from Mask R-CNN.</a:t>
            </a:r>
          </a:p>
          <a:p>
            <a:pPr algn="l"/>
            <a:r>
              <a:rPr lang="en-GB" sz="105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 by 2-3%, </a:t>
            </a:r>
            <a:r>
              <a:rPr lang="en-GB" sz="105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emphasizing the importance of fine-grained features.</a:t>
            </a:r>
          </a:p>
        </p:txBody>
      </p:sp>
      <p:sp>
        <p:nvSpPr>
          <p:cNvPr id="12" name="Google Shape;895;p25">
            <a:extLst>
              <a:ext uri="{FF2B5EF4-FFF2-40B4-BE49-F238E27FC236}">
                <a16:creationId xmlns:a16="http://schemas.microsoft.com/office/drawing/2014/main" id="{57A33E50-B68D-5118-6A8C-C299BD87B5BF}"/>
              </a:ext>
            </a:extLst>
          </p:cNvPr>
          <p:cNvSpPr txBox="1"/>
          <p:nvPr/>
        </p:nvSpPr>
        <p:spPr>
          <a:xfrm>
            <a:off x="7490029" y="2231656"/>
            <a:ext cx="371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ED1EC-5BC9-FF2F-9ED8-AC9F9146AEF8}"/>
              </a:ext>
            </a:extLst>
          </p:cNvPr>
          <p:cNvSpPr txBox="1"/>
          <p:nvPr/>
        </p:nvSpPr>
        <p:spPr>
          <a:xfrm>
            <a:off x="1460024" y="1137218"/>
            <a:ext cx="16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PK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oogle Shape;475;p19">
            <a:extLst>
              <a:ext uri="{FF2B5EF4-FFF2-40B4-BE49-F238E27FC236}">
                <a16:creationId xmlns:a16="http://schemas.microsoft.com/office/drawing/2014/main" id="{153BEE62-F0BD-731C-916D-FB92B1EED78C}"/>
              </a:ext>
            </a:extLst>
          </p:cNvPr>
          <p:cNvGrpSpPr/>
          <p:nvPr/>
        </p:nvGrpSpPr>
        <p:grpSpPr>
          <a:xfrm>
            <a:off x="420717" y="782875"/>
            <a:ext cx="949783" cy="995673"/>
            <a:chOff x="-2429875" y="2285350"/>
            <a:chExt cx="949783" cy="995673"/>
          </a:xfrm>
        </p:grpSpPr>
        <p:sp>
          <p:nvSpPr>
            <p:cNvPr id="18" name="Google Shape;476;p19">
              <a:extLst>
                <a:ext uri="{FF2B5EF4-FFF2-40B4-BE49-F238E27FC236}">
                  <a16:creationId xmlns:a16="http://schemas.microsoft.com/office/drawing/2014/main" id="{3B5E624C-5E7E-7D79-2672-4CE3AD685AD9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7;p19">
              <a:extLst>
                <a:ext uri="{FF2B5EF4-FFF2-40B4-BE49-F238E27FC236}">
                  <a16:creationId xmlns:a16="http://schemas.microsoft.com/office/drawing/2014/main" id="{A2DF19C8-8626-FC22-B17C-AB89E120AFE0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8;p19">
              <a:extLst>
                <a:ext uri="{FF2B5EF4-FFF2-40B4-BE49-F238E27FC236}">
                  <a16:creationId xmlns:a16="http://schemas.microsoft.com/office/drawing/2014/main" id="{35774E10-B6CD-6D71-D697-005F738AECA9}"/>
                </a:ext>
              </a:extLst>
            </p:cNvPr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9;p19">
              <a:extLst>
                <a:ext uri="{FF2B5EF4-FFF2-40B4-BE49-F238E27FC236}">
                  <a16:creationId xmlns:a16="http://schemas.microsoft.com/office/drawing/2014/main" id="{F279FD01-74B3-0F00-1F42-F3D65D656E48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0;p19">
              <a:extLst>
                <a:ext uri="{FF2B5EF4-FFF2-40B4-BE49-F238E27FC236}">
                  <a16:creationId xmlns:a16="http://schemas.microsoft.com/office/drawing/2014/main" id="{4F74E0E1-EF30-342B-4B8E-F3353C400C9E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1;p19">
              <a:extLst>
                <a:ext uri="{FF2B5EF4-FFF2-40B4-BE49-F238E27FC236}">
                  <a16:creationId xmlns:a16="http://schemas.microsoft.com/office/drawing/2014/main" id="{27E9E0FF-E216-7DAA-FBAD-B4A39715ECD8}"/>
                </a:ext>
              </a:extLst>
            </p:cNvPr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2;p19">
              <a:extLst>
                <a:ext uri="{FF2B5EF4-FFF2-40B4-BE49-F238E27FC236}">
                  <a16:creationId xmlns:a16="http://schemas.microsoft.com/office/drawing/2014/main" id="{2C97594C-E4D1-8176-F41E-62D43C7F1E42}"/>
                </a:ext>
              </a:extLst>
            </p:cNvPr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3;p19">
              <a:extLst>
                <a:ext uri="{FF2B5EF4-FFF2-40B4-BE49-F238E27FC236}">
                  <a16:creationId xmlns:a16="http://schemas.microsoft.com/office/drawing/2014/main" id="{C7031C3A-681E-9DF6-0A45-700E1497391A}"/>
                </a:ext>
              </a:extLst>
            </p:cNvPr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4;p19">
              <a:extLst>
                <a:ext uri="{FF2B5EF4-FFF2-40B4-BE49-F238E27FC236}">
                  <a16:creationId xmlns:a16="http://schemas.microsoft.com/office/drawing/2014/main" id="{94600FC0-A2A9-1FBE-A2D0-D1C852878505}"/>
                </a:ext>
              </a:extLst>
            </p:cNvPr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21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2988899052"/>
              </p:ext>
            </p:extLst>
          </p:nvPr>
        </p:nvGraphicFramePr>
        <p:xfrm>
          <a:off x="511719" y="1045033"/>
          <a:ext cx="4631382" cy="4502630"/>
        </p:xfrm>
        <a:graphic>
          <a:graphicData uri="http://schemas.openxmlformats.org/drawingml/2006/table">
            <a:tbl>
              <a:tblPr>
                <a:noFill/>
                <a:tableStyleId>{DFB45471-8C1D-4EB7-AAF5-BE66C81556E5}</a:tableStyleId>
              </a:tblPr>
              <a:tblGrid>
                <a:gridCol w="34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200"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Source of Dataset</a:t>
                      </a:r>
                      <a:endParaRPr sz="12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Utilized the CVIP 2018 Bird Species Challenge dataset.</a:t>
                      </a:r>
                      <a:endParaRPr sz="105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2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Dataset</a:t>
                      </a:r>
                      <a:endParaRPr sz="12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Comprised 150 high-resolution images.</a:t>
                      </a:r>
                    </a:p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Covered 16 different bird species.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200" b="1" dirty="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Dataset</a:t>
                      </a:r>
                      <a:endParaRPr sz="12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Consisted of 158 images for evaluation</a:t>
                      </a:r>
                      <a:endParaRPr sz="105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200" b="1" dirty="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Image Characteristics</a:t>
                      </a:r>
                      <a:endParaRPr sz="12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Varied resolutions, ranging from 800 × 600 to 4000 × 6000.</a:t>
                      </a:r>
                    </a:p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Dataset exhibited class imbalance, with 5 images in one species to 20 images in others.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5029215" y="99705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5345747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499</Words>
  <Application>Microsoft Office PowerPoint</Application>
  <PresentationFormat>On-screen Show (16:9)</PresentationFormat>
  <Paragraphs>83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Fira Sans Extra Condensed</vt:lpstr>
      <vt:lpstr>Fira Sans Extra Condensed SemiBold</vt:lpstr>
      <vt:lpstr>Arial</vt:lpstr>
      <vt:lpstr>Söhne</vt:lpstr>
      <vt:lpstr>Roboto</vt:lpstr>
      <vt:lpstr>Machine Learning Infographics by Slidesgo</vt:lpstr>
      <vt:lpstr>Bird Species Classification using Transfer Learning with Multistage Training</vt:lpstr>
      <vt:lpstr>Bird Species Classification</vt:lpstr>
      <vt:lpstr>Problem Statement</vt:lpstr>
      <vt:lpstr>Proposed Technique</vt:lpstr>
      <vt:lpstr>Proposed Technique</vt:lpstr>
      <vt:lpstr>Proposed Technique</vt:lpstr>
      <vt:lpstr>Proposed Technique</vt:lpstr>
      <vt:lpstr>Proposed Technique</vt:lpstr>
      <vt:lpstr>Dataset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Species Classification using Transfer Learning with Multistage Training</dc:title>
  <dc:creator>Hizar</dc:creator>
  <cp:lastModifiedBy>20021519-068</cp:lastModifiedBy>
  <cp:revision>3</cp:revision>
  <dcterms:modified xsi:type="dcterms:W3CDTF">2024-01-08T07:15:08Z</dcterms:modified>
</cp:coreProperties>
</file>