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74" r:id="rId6"/>
    <p:sldId id="273" r:id="rId7"/>
    <p:sldId id="269" r:id="rId8"/>
    <p:sldId id="260" r:id="rId9"/>
  </p:sldIdLst>
  <p:sldSz cx="12192000" cy="6858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7" d="100"/>
          <a:sy n="77" d="100"/>
        </p:scale>
        <p:origin x="806" y="43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860" y="1835634"/>
            <a:ext cx="9119010" cy="2375452"/>
          </a:xfrm>
        </p:spPr>
        <p:txBody>
          <a:bodyPr/>
          <a:lstStyle/>
          <a:p>
            <a:pPr algn="ctr"/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ВЫПУСКНАЯ КВАЛИФИКАЦИОННАЯ РАБОТА </a:t>
            </a:r>
            <a:b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по курсу «Data Science»</a:t>
            </a:r>
            <a:b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Прогнозирование конечных свойств новых материалов </a:t>
            </a:r>
            <a:b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(композиционных материалов)</a:t>
            </a:r>
            <a:endParaRPr lang="ru-RU" sz="2400" b="1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641574"/>
            <a:ext cx="9119010" cy="596252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Кузьмина Екатерина Вячеславовна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9061784" y="161180"/>
            <a:ext cx="2928120" cy="666000"/>
            <a:chOff x="1476753" y="3499669"/>
            <a:chExt cx="6905596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6622894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292300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17B0D1-9882-47D4-BF17-A6708905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1" y="360238"/>
            <a:ext cx="3570809" cy="20373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614F75-41D2-4A26-B36A-15C4A4074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7" y="2254677"/>
            <a:ext cx="2344993" cy="26084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3F1671-079D-4E69-9CD1-3DDFCBFA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189" y="1114911"/>
            <a:ext cx="4837768" cy="22795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50DC1A-A416-4CDC-AF21-E5C2BAAAA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088" y="3566843"/>
            <a:ext cx="3825944" cy="286720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D37E7F2-8990-4082-9D73-9D56C07F6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859" y="3394444"/>
            <a:ext cx="2114176" cy="30194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24E1658-2E25-4F56-A666-BF7F16DDB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214" y="2656762"/>
            <a:ext cx="1837951" cy="37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8604584" y="347870"/>
            <a:ext cx="3262737" cy="737728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0AE046-C8D4-4FA9-B6CA-43D05324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08" y="4582375"/>
            <a:ext cx="3489764" cy="21269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294F7BC-6454-43DA-8015-A44A7084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845" y="251873"/>
            <a:ext cx="2385267" cy="9297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9B6F3E-8522-494C-AC9A-9D0076E80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16" y="622174"/>
            <a:ext cx="2225233" cy="3657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8FC4492-0063-4689-A27C-CE4F9CDB1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3" y="1428129"/>
            <a:ext cx="3176780" cy="45850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77764F6-DA11-40ED-86A3-09C0575D4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954" y="1408500"/>
            <a:ext cx="2695356" cy="448773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40ABF7C-7AF7-4CBF-AF0E-756739831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608" y="1525438"/>
            <a:ext cx="3515674" cy="25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6013174" y="449415"/>
            <a:ext cx="5671433" cy="666000"/>
            <a:chOff x="1476754" y="3499669"/>
            <a:chExt cx="4619246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776277" y="3499669"/>
              <a:ext cx="427469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Обучение моделей. Модуль упругости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A6277A3-72F5-4771-99EB-29082911D0C3}"/>
              </a:ext>
            </a:extLst>
          </p:cNvPr>
          <p:cNvGrpSpPr/>
          <p:nvPr/>
        </p:nvGrpSpPr>
        <p:grpSpPr>
          <a:xfrm>
            <a:off x="558782" y="5361773"/>
            <a:ext cx="10665400" cy="1013548"/>
            <a:chOff x="445743" y="5093288"/>
            <a:chExt cx="10665400" cy="1013548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6FF500C9-3A2C-41B4-8E84-8973959F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743" y="5093288"/>
              <a:ext cx="2923558" cy="416044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76008D2-7661-44DF-90AA-5BFDC807E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551" y="5093288"/>
              <a:ext cx="7521592" cy="1013548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9349002-13BC-4C6C-B715-8FF8D840861A}"/>
              </a:ext>
            </a:extLst>
          </p:cNvPr>
          <p:cNvGrpSpPr/>
          <p:nvPr/>
        </p:nvGrpSpPr>
        <p:grpSpPr>
          <a:xfrm>
            <a:off x="527267" y="4010425"/>
            <a:ext cx="9715207" cy="1036410"/>
            <a:chOff x="3830068" y="4409503"/>
            <a:chExt cx="9715207" cy="1036410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C0DC32-DAE6-44C4-8433-9319AF69F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3302" y="4409503"/>
              <a:ext cx="7071973" cy="1036410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780C8570-6847-436C-92CF-FFEFDB68F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0068" y="4474928"/>
              <a:ext cx="2361204" cy="402602"/>
            </a:xfrm>
            <a:prstGeom prst="rect">
              <a:avLst/>
            </a:prstGeom>
          </p:spPr>
        </p:pic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62CC2FD-28FE-4026-9EB1-052C1B41CD25}"/>
              </a:ext>
            </a:extLst>
          </p:cNvPr>
          <p:cNvGrpSpPr/>
          <p:nvPr/>
        </p:nvGrpSpPr>
        <p:grpSpPr>
          <a:xfrm>
            <a:off x="5858920" y="1538550"/>
            <a:ext cx="4435127" cy="978776"/>
            <a:chOff x="756224" y="3501003"/>
            <a:chExt cx="4435127" cy="978776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C3A3AD6-81F6-4B6E-8733-B7F105FB6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5466" y="3504334"/>
              <a:ext cx="3055885" cy="97544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6F7C562B-4C85-4558-86D5-04A8E1FE5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224" y="3501003"/>
              <a:ext cx="963623" cy="443045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FFE4FE9-1261-411A-B81C-41EDDD79E31C}"/>
              </a:ext>
            </a:extLst>
          </p:cNvPr>
          <p:cNvGrpSpPr/>
          <p:nvPr/>
        </p:nvGrpSpPr>
        <p:grpSpPr>
          <a:xfrm>
            <a:off x="558782" y="2704762"/>
            <a:ext cx="6983320" cy="990725"/>
            <a:chOff x="869541" y="1321772"/>
            <a:chExt cx="6983320" cy="99072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FDF40909-CFAD-492C-AAB6-017509B2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61080" y="1321772"/>
              <a:ext cx="4491781" cy="99072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4AD6B3D6-E68C-4EBB-AE7D-2C60E9BE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9541" y="1326560"/>
              <a:ext cx="2154243" cy="438152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672CADE5-B989-464A-82E1-9F392B11E6F3}"/>
              </a:ext>
            </a:extLst>
          </p:cNvPr>
          <p:cNvGrpSpPr/>
          <p:nvPr/>
        </p:nvGrpSpPr>
        <p:grpSpPr>
          <a:xfrm>
            <a:off x="558782" y="1490682"/>
            <a:ext cx="4562550" cy="1074513"/>
            <a:chOff x="853611" y="2316555"/>
            <a:chExt cx="4562550" cy="1074513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72524AF-8CB1-44C8-A8A7-091AE159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0657" y="2316555"/>
              <a:ext cx="3505504" cy="1074513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AF3CBA7F-E176-40CC-9EE9-0A43827A6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611" y="2379009"/>
              <a:ext cx="866236" cy="416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6013174" y="449415"/>
            <a:ext cx="5671433" cy="666000"/>
            <a:chOff x="1476754" y="3499669"/>
            <a:chExt cx="4619246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776277" y="3499669"/>
              <a:ext cx="427469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Обучение моделей. Прочность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AD6B3D6-E68C-4EBB-AE7D-2C60E9BE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2709550"/>
            <a:ext cx="2154243" cy="43815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F7C562B-4C85-4558-86D5-04A8E1FE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20" y="1538550"/>
            <a:ext cx="963623" cy="44304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F3CBA7F-E176-40CC-9EE9-0A43827A6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82" y="1553136"/>
            <a:ext cx="866236" cy="41624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80C8570-6847-436C-92CF-FFEFDB68F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67" y="4075850"/>
            <a:ext cx="2361204" cy="40260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6C9A896-F30A-4373-92FD-17ED62092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948" y="2629497"/>
            <a:ext cx="4740051" cy="103641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90FFB461-277C-436D-82D7-41E03F4C9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541" y="1538550"/>
            <a:ext cx="2949196" cy="96782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9C34F97-1E0E-42A4-9C6D-DC4EE2CFD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5696" y="1486252"/>
            <a:ext cx="3284505" cy="99068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B2A2D76-A4D2-42FE-B6CD-C9F13A5E63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2340" y="3830359"/>
            <a:ext cx="7018628" cy="1089754"/>
          </a:xfrm>
          <a:prstGeom prst="rect">
            <a:avLst/>
          </a:prstGeom>
        </p:spPr>
      </p:pic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03E38AD4-413C-4EEB-9E71-5BCA2AB84885}"/>
              </a:ext>
            </a:extLst>
          </p:cNvPr>
          <p:cNvGrpSpPr/>
          <p:nvPr/>
        </p:nvGrpSpPr>
        <p:grpSpPr>
          <a:xfrm>
            <a:off x="558782" y="5319450"/>
            <a:ext cx="10549882" cy="1005927"/>
            <a:chOff x="558782" y="5319450"/>
            <a:chExt cx="10549882" cy="1005927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6FF500C9-3A2C-41B4-8E84-8973959F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8782" y="5361773"/>
              <a:ext cx="2923558" cy="416044"/>
            </a:xfrm>
            <a:prstGeom prst="rect">
              <a:avLst/>
            </a:prstGeom>
          </p:spPr>
        </p:pic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F85E61EE-2CCB-40C9-9068-B7995997B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0417" y="5319450"/>
              <a:ext cx="7468247" cy="1005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87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7700124" y="518989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AB51DA-8A11-4B74-ADAB-A82ADCB6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86" y="1184989"/>
            <a:ext cx="3149672" cy="26291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BE94E6-5250-4062-B4BC-66F79BFC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7" y="3820861"/>
            <a:ext cx="3645722" cy="27508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38D801-AEF1-4827-A854-2BE7969A1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8680"/>
            <a:ext cx="3124471" cy="26291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3A1A800-1518-417B-B929-693C815BC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498" y="4061499"/>
            <a:ext cx="3620300" cy="27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7620610" y="499111"/>
            <a:ext cx="3867189" cy="666000"/>
            <a:chOff x="1476754" y="3499669"/>
            <a:chExt cx="4657536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51504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EF8AD6-89D0-4449-A561-2D1410FE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1" y="4005784"/>
            <a:ext cx="3264821" cy="24282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043C79-73AF-40A9-B64D-89C75D416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7" y="1388359"/>
            <a:ext cx="3292362" cy="24282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401ADB-28EA-405B-983A-72963185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195" y="1372893"/>
            <a:ext cx="3228780" cy="24128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4E11FB9-3B01-45D9-BC9E-EFEECCED1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344" y="4054540"/>
            <a:ext cx="3093311" cy="233075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E6584B2-4AFB-480E-9BDE-E33BC94E2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147" y="1362876"/>
            <a:ext cx="3023116" cy="228478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CC63904-8556-4AAB-A3F8-276141767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4313" y="4054540"/>
            <a:ext cx="3016925" cy="22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65</Words>
  <Application>Microsoft Office PowerPoint</Application>
  <PresentationFormat>Широкоэкранный</PresentationFormat>
  <Paragraphs>14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Times New Roman</vt:lpstr>
      <vt:lpstr>Noto Sans Symbols</vt:lpstr>
      <vt:lpstr>ALS Sector Bold</vt:lpstr>
      <vt:lpstr>Arial</vt:lpstr>
      <vt:lpstr>Open Sans</vt:lpstr>
      <vt:lpstr>ALS Sector Regular</vt:lpstr>
      <vt:lpstr>If,kjyVUNE_28012021</vt:lpstr>
      <vt:lpstr>            ВЫПУСКНАЯ КВАЛИФИКАЦИОННАЯ РАБОТА  по курсу «Data Science»  Прогнозирование конечных свойств новых материалов 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Кузьмина</dc:creator>
  <cp:lastModifiedBy>Екатерина Кузьмина</cp:lastModifiedBy>
  <cp:revision>112</cp:revision>
  <dcterms:created xsi:type="dcterms:W3CDTF">2021-02-24T09:03:25Z</dcterms:created>
  <dcterms:modified xsi:type="dcterms:W3CDTF">2023-04-30T16:02:05Z</dcterms:modified>
</cp:coreProperties>
</file>