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73" r:id="rId6"/>
    <p:sldId id="269" r:id="rId7"/>
    <p:sldId id="260" r:id="rId8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7" d="100"/>
          <a:sy n="77" d="100"/>
        </p:scale>
        <p:origin x="806" y="43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860" y="1835634"/>
            <a:ext cx="9119010" cy="2375452"/>
          </a:xfrm>
        </p:spPr>
        <p:txBody>
          <a:bodyPr/>
          <a:lstStyle/>
          <a:p>
            <a:pPr algn="ctr"/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ВЫПУСКНАЯ КВАЛИФИКАЦИОННАЯ РАБОТА </a:t>
            </a:r>
            <a:b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по курсу «Data Science»</a:t>
            </a:r>
            <a:b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br>
              <a:rPr kumimoji="0" lang="ru-RU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Прогнозирование конечных свойств новых материалов </a:t>
            </a:r>
            <a:b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</a:b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(композиционных материалов)</a:t>
            </a:r>
            <a:endParaRPr lang="ru-RU" sz="2400" b="1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641574"/>
            <a:ext cx="9119010" cy="596252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Кузьмина Екатерина Вячеславовна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9061784" y="161180"/>
            <a:ext cx="2928120" cy="666000"/>
            <a:chOff x="1476753" y="3499669"/>
            <a:chExt cx="6905596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6622894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292300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17B0D1-9882-47D4-BF17-A6708905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1" y="360238"/>
            <a:ext cx="3570809" cy="20373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614F75-41D2-4A26-B36A-15C4A4074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8" y="1307594"/>
            <a:ext cx="2344993" cy="26084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3F1671-079D-4E69-9CD1-3DDFCBFA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89" y="1114911"/>
            <a:ext cx="4837768" cy="22795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A55788-E1C5-48B3-BFBB-6397D3B62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54" y="3767731"/>
            <a:ext cx="3124471" cy="29415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50DC1A-A416-4CDC-AF21-E5C2BAAAA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088" y="3566843"/>
            <a:ext cx="3825944" cy="28672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D37E7F2-8990-4082-9D73-9D56C07F64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859" y="3394444"/>
            <a:ext cx="2114176" cy="30194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24E1658-2E25-4F56-A666-BF7F16DDB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2214" y="2656762"/>
            <a:ext cx="1837951" cy="37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8604584" y="347870"/>
            <a:ext cx="3262737" cy="737728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0AE046-C8D4-4FA9-B6CA-43D05324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08" y="4582375"/>
            <a:ext cx="3489764" cy="21269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94F7BC-6454-43DA-8015-A44A7084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845" y="251873"/>
            <a:ext cx="2385267" cy="9297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9B6F3E-8522-494C-AC9A-9D0076E80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16" y="622174"/>
            <a:ext cx="2225233" cy="3657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8FC4492-0063-4689-A27C-CE4F9CDB1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3" y="1428129"/>
            <a:ext cx="3176780" cy="45850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77764F6-DA11-40ED-86A3-09C0575D4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954" y="1408500"/>
            <a:ext cx="2695356" cy="448773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40ABF7C-7AF7-4CBF-AF0E-756739831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608" y="1525438"/>
            <a:ext cx="3515674" cy="25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8835887" y="449415"/>
            <a:ext cx="2848720" cy="666000"/>
            <a:chOff x="1476754" y="3499669"/>
            <a:chExt cx="4619246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977050" y="3499669"/>
              <a:ext cx="407392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Обучение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1E1BE1-150C-4FEC-A149-BB7FBF55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2290699"/>
            <a:ext cx="4663844" cy="723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22690-34AD-4533-8F72-B4880B0C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2" y="1470603"/>
            <a:ext cx="6229644" cy="6629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3A860A-AFA0-4749-B0FE-7B6374DB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3097501"/>
            <a:ext cx="7590178" cy="6629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C471C8-3329-4207-BA77-6B0F3C5D1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270" y="4724399"/>
            <a:ext cx="4778154" cy="7849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1F34D3-8F23-4C7D-B060-BC783B3B7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599" y="3950138"/>
            <a:ext cx="7011008" cy="7239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FD3A7E-0263-4411-B74A-B936B3601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980" y="5752017"/>
            <a:ext cx="6172735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7700124" y="518989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9733004-DF9C-49B5-8C27-1E7E4ECE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451238"/>
            <a:ext cx="5890437" cy="444266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7EBC8B-B993-4E02-90DE-5892A678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32" y="2249888"/>
            <a:ext cx="4899405" cy="36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7620610" y="499111"/>
            <a:ext cx="3867189" cy="666000"/>
            <a:chOff x="1476754" y="3499669"/>
            <a:chExt cx="4657536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51504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Слайд в разработке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BE61D6-9FF5-4EA1-9D77-6CE30726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09" y="1557338"/>
            <a:ext cx="4757530" cy="47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54</Words>
  <Application>Microsoft Office PowerPoint</Application>
  <PresentationFormat>Широкоэкранный</PresentationFormat>
  <Paragraphs>12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Noto Sans Symbols</vt:lpstr>
      <vt:lpstr>Open Sans</vt:lpstr>
      <vt:lpstr>Arial</vt:lpstr>
      <vt:lpstr>ALS Sector Bold</vt:lpstr>
      <vt:lpstr>ALS Sector Regular</vt:lpstr>
      <vt:lpstr>Times New Roman</vt:lpstr>
      <vt:lpstr>If,kjyVUNE_28012021</vt:lpstr>
      <vt:lpstr>            ВЫПУСКНАЯ КВАЛИФИКАЦИОННАЯ РАБОТА  по курсу «Data Science»  Прогнозирование конечных свойств новых материалов 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Екатерина Кузьмина</cp:lastModifiedBy>
  <cp:revision>102</cp:revision>
  <dcterms:created xsi:type="dcterms:W3CDTF">2021-02-24T09:03:25Z</dcterms:created>
  <dcterms:modified xsi:type="dcterms:W3CDTF">2023-04-25T19:14:28Z</dcterms:modified>
</cp:coreProperties>
</file>