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notesMasterIdLst>
    <p:notesMasterId r:id="rId19"/>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Talent Corner HR Services is a recruitment consultancy based in Mumbai, India. It helps students and job seekers get placed in companies across India. The company also helps companies find and hire the right candidates for job openings. Explain the following content in detail as if you're teaching a beginner.</a:t>
            </a:r>
            <a:endParaRPr lang="en-US"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 Explain the following content in detail as if you're teaching a beginner. Explain the data scraping and Excel file download process. Explain how to store contact details in Excel and retrieve GST numbers in Google Maps. Use this information to help students understand Excel and data scraping. For confidential support call the Samaritans on 08457 90 90 90, visit a local Samaritans branch, or see www.samaritans.org.</a:t>
            </a:r>
            <a:endParaRPr lang="en-US"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Sequence Diagrams explain how frontend and backend communicate during operations. Bulk Edit Sequence Diagram covers the bulk editing process for scraped data. Backend sends a POST request to `/autofill` endpoint. Data Cleaner autofill’s empty fields and returns cleaned data.</a:t>
            </a:r>
            <a:endParaRPr lang="en-US"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Excel file is uploaded to the database. Backend parses the uploaded Excel, updates the database, and returns success. Explain the following content in detail as if you're teaching a beginner:. Single Data Edit  Sequence Diagram. Single Record editing process.</a:t>
            </a:r>
            <a:endParaRPr lang="en-US" sz="1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Shows structure for main entities: User, College, Marketing Data, Meeting. Explain the following content in detail as if you're teaching a beginner. Backend returns the charts to the frontend. Frontend displays the charts in the UI. User clicks 'E‘port':’ Backend uses PDF Exporter to generate a PDF from the charts.</a:t>
            </a:r>
            <a:endParaRPr lang="en-US" sz="1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The class structure for the data scraping system is as follows: Scraper Classes (specialized by data source): Scrapes college data (attributes: data Source, state, city, stream; method: `scrape()`) Scraping professional profiles ( attributes: profile Keyword, method: ‘scrape(profiles)’). Scanner Class (static): Returns a list of objects (generic scraping) Database Handler Class: Saves scraped data to the database. Data Model Classes:</a:t>
            </a:r>
            <a:endParaRPr lang="en-US" sz="1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Describe the class structure for the data scraping system. Explain the following content in detail as if you're teaching a beginner. Describe the data model classes for the Scraper and Database Handler classes. Describes the data models for the Data Model and Data Model Classes for the Scanner and Database Classes.</a:t>
            </a:r>
            <a:endParaRPr lang="en-US" sz="1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 Explain the following content in detail as if you're teaching a beginner. Attributes might include  name, designation, company, location. Explain the relationship between colleges, users, marketing data, and meetings. Explain an example of  how data is stored for each object during runtime.</a:t>
            </a:r>
            <a:endParaRPr lang="en-US" sz="1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endParaRPr lang="en-US"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The Campus Recruitment Management System is a full-stack web and desktop solution built to simplify and accelerate the campus recruitment process. It helps HR teams, marketing departments, and recruitment agencies scrape, manage, edit, track, and report on thousands of colleges and companies with just a few clicks.</a:t>
            </a:r>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Scheduler lets you plan, manage, and track all your college meetings in one place. Corporate &amp; Senior Profile Scraper lets you extract verified company info and LinkedIn profiles of top professionals. Hardware and Software: Windows 10 / 11, FrontendReactJS, Tailwind CSS, Express.js.</a:t>
            </a: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 Node.js: Server-side JavaScript runtime for asynchronous and scalable backend operations. Flutter + Dart: Cross-platform desktop GUI for managing scraping modules. Python Scripts: Run under the hood for data enrichment and contact scraping. React: A centralized platform to m to m.</a:t>
            </a:r>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Desktop Scraping Software (Flutter + Python + Selenium) is an automation tool to fetch institutional and corporate data at scale. Scrapes from Naukri, Glassdoor, Foundit, etc. Fetch contact info from Google Maps. Saves high-level candidate data.</a:t>
            </a:r>
            <a:endParaRPr 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 Explain the following content in detail as if you're teaching a beginner. Admin Requirements: Manage users and assign roles (HR, Marketing) Marketing Team Requirements: Filter colleges by state, stream, city. HR Team requirements: Edit HR-specific fields (student count, hiring status)</a:t>
            </a:r>
            <a:endParaRPr lang="en-US"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Use Case Diagrams: Shows the system-level use cases involving multiple actors:Admin: Upload Excel, scrape data, view dashboard, update  statuses, schedule meetings. Marketing Team: Receives data from reports and can update marketing status. Web Site Map Diagram: Shows Web Site map (in case of Web Site)</a:t>
            </a:r>
            <a:endParaRPr 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Use case diagram visualizes the admin's’interactions  with the system’s three primary scraping modules. Explain the following content in detail as if you're teaching a beginner: Uses reports and dashboard to  encompass HR status. Shows how different users interact with the system.</a:t>
            </a:r>
            <a:endParaRPr lang="en-US"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Step-by-step flows for scraping, editing, meeting scheduling, etc. Explain the following content in detail as if you're teaching a beginner:.ow step- by-step flow for scraping and editing data. Explain how a user edits data in Excel.</a:t>
            </a:r>
            <a:endParaRPr lang="en-US" sz="1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2025-07-13T17:18:39Z</dcterms:created>
  <dcterms:modified xsi:type="dcterms:W3CDTF">2025-07-13T17:18:39Z</dcterms:modified>
</cp:coreProperties>
</file>