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The company also helps companies find and hire the right candidates for job openings. Summarize this text into structured chapters and bullet points.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This text is broken down into structured chapters and bullet points. Summarize this text into structured chapter and bullet point format. Use these structured chapters to help you understand the data scraping and Excel file download process. For more information, visit the project's website or go to: http://www.timesjobs.com/news/features/news-and-features/stories/2013/01/26/stories.html.</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Frontend sends a POST request to `/scrape` endpoint. Backend launches a headless Chrome instance for scraping. Scraping script runs and collects data. Excel Generator creates an Excel file and returns the file path to the frontend. Sequence Diagrams explain how frontend and backend communicate during operations.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Single Data Edit  Sequence Diagram encompasses the single record editing process. Backend fetches data from the database and uses the Chart Generator to create a report. The report generation process covers the report generation and export process. Summarize this text into structured chapters and bullet points with bullet points.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Shows structure for main entities: User, College, Marketing Data, Meeting. Summarize this text into structured chapters and bullet points. Backend returns the charts to the frontend. Frontend displays the charts in the UI. User clicks 'E‘port':’ Backend uses PDF Exporter to generate a PDF.</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class structure for the data scraping system is as follows: Scraper Classes (specialized by data source): Scrapes college data (attributes: data Source, state, city, stream; method: `scrape()`) Scraping professional profiles ( attributes: profile Keyword, method: ‘scrape(profiles)’). Scanner Class (static): Returns a list of objects (generic scraping) Database Handler ( static): Saves scraped data to the database. Data Model Classes: Attributes include name, address, contactNumber, and GST-related fields.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Describes the class structure for the data scraping system. Summarize this text into structured chapters and bullet points. Describes the data model classes for the Scraper and Database Handler classes. Descriptions of the Data Model Classes and Data Model classes are shown in the table below.</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ER diagram shows relationships between colleges, users, marketing data, and meetings. Attributes might include  name, designation, company, location. Summarize this text into structured chapters and bullet points: The ER diagram displays relationships  between colleges and users, and between marketing data and meeting.</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full-stack web and desktop solution built to simplify and accelerate the campus recruitment process. It helps HR teams, marketing departments, and recruitment agencies scrape, manage, edit, track, and report on thousands of colleges and companies with just a few clicks.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Scrap corporate and senior profile info and LinkedIn profiles of top professionals. Plan, manage, and track all your college meetings in one place. Use Windows 10 / 11, FrontendReactJS, Tailwind CSS, Node.js + Express.js, Flutter + Dart.</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A centralized platform to m. Summarize this text into structured chapters and bullet points: building responsive layouts and consistent design without custom CSS. Backend: Node.js for asynchronous and scalable backend operations.Database: Relational DB used to store colleges, marketing data, HR updates, and meeting info. Scraping: Scrape college info from AISHE/College Dunia using Website.</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Desktop Scraping Software (Flutter + Python + Selenium) An automation tool to fetch institutional and corporate data at scale. HR &amp; Marketing Modules: Outreach status, interviews, placements tracking. Reports Module: Downloadable Excel reports: HR, College, Marketing performance.</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Agile Lifecycle Phases Followed: Gathering &amp; Planning, Design, Marketing, and HR. Summarize this text into structured chapters and bullet points: 1, 2, 3, 4, 5, 6, 7, 8, 9, 10, 11, 12.</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Built in iterations using React, Node.js, MySQL, and automated filters. Testing for scraping accuracy, data integrity, and report outputs. Deployment + hosted web app + generated .exe file for desktop scraper. Feedback &amp; Iteration. Added features: Excel export, real-time editing, LinkedIn scraping.</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 visualizes the admin's’interactions with the system’s three primary scraping modules. Summarize this text into structured chapters and bullet points:. Uses reports and dashboard to update HR status. Shows how different users interact with the 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Step-by-step flows for scraping, editing, meeting scheduling, etc. Summarize this text into structured chapters and bullet points. Summaries the flow when a user bulk edits data. Summing up the flow for the report generation process and the single edit data flow.</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2025-07-14T06:16:38Z</dcterms:created>
  <dcterms:modified xsi:type="dcterms:W3CDTF">2025-07-14T06:16:38Z</dcterms:modified>
</cp:coreProperties>
</file>