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Organize the following content into chapters with titles and bullet points for a presentation. The presentation will be held on 7th July 2025.</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Organized into chapters: Corporate Data Scraping Activity Diagram- Software. Corporate data scraping process: Select Data Source (Naukri, Glassdoor, Foundit, Hinst) Scrape Company List from Selected Portal: Extract Company Names. Store Contact Details in Excel: Store Data in MySQL.</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Frontend sends a POST request to `/scrape' endpoint. Backend launches a headless Chrome instance for scraping. Scraping script runs and collects data. Excel Generator creates an Excel file and returns the file path to the backend.Sequence Diagrams explain how frontend and backend communicate during operations.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Single Data Edit  Sequence Diagram. Organize the following content into chapters with titles and bullet points for a presentation. Backend parses the uploaded Excel, updates the database, and returns success. Frontend sends a POST request to `/uploadEditedExcel` endpoint. Back end fetches data from the database.</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charts. Backend returns the charts to the frontend. Frontend displays the charts in the UI. User clicks 'E‘port':’ Frontend requests PDF export.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The class structure for the data scraping system is as follows: Scraper Classes (specialized by data source): Scrapes college data (attributes: data Source, state, city, stream; method: `scrape()`) Scraping professional profiles (attribute: profile Keyword) Scraper Scanner (static utility class): Returns a list of objects (generic scraping)</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Organized by data source: 'Campus Scraper', 'Company Scraper,' 'LinkedIn Scraper' 'Data Model Classes': 'College,' 'Company', 'LinkedIn', 'Database Handler', 'Scanner'</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Attributes might include  name, designation, company, location, location. Organize by chapter, chapter title, chapter number, or chapter title title and chapter number. For example, a chapter might be called "Object Diagram" or "Entity Relationship Diagram".</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powerful full-stack web and desktop solution. It helps HR teams, marketing departments, and recruitment agencies scrape, manage, edit, track, and report on thousands of colleges and companies. Organize the following content into chapters with titles and bullet points for a presentation.</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Organize, manage, and track all your college meetings in one place. Extract verified company info and LinkedIn profiles of top professionals. ScrapingPython + Selenium, pandas, OpenPyXL, and Visual Studio Code.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building responsive layouts and consistent design without custom CSS. Organize theFollowing content into Chapters: Scraping, Web-Based Dashboard (React + Node.js + MySQL), and Corporate Data Scrapping. Organise the following chapters into chapters: Scrape, Web Based Dashboard, and Corporate data Scrapper.</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An automation tool to fetch institutional and corporate data at scale. Scraping from LinkedIn, Naukri, Glassdoor, Foundit, etc. Saves high-level candidate data. A meeting scheduling tool for managing TPO meetings and follow-ups. A real-time stats tool for colleges, students, and placed candidates.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Organize the chapters into sections with titles, bullet points, and titles. Organizing the chapters is a good way to organize the content into manageable chunks. The chapters are broken down into four sections: Admin, Marketing, HR, Design, and User.</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1. Design, 2. Development (Sprints) 3. Testing, 4. Deployment and 5. Feedback &amp; Iteration. 4. HR Tea. 5. Web Site Map Diagrams.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 Show how different users interact with the system's three primary scraping modules: senior profile search, corporate data scraping, and college data scraping. Use reports and dashboard to update HR status. Use use case diagrams to visualize the admin's’interactions.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Organize the following content into chapters with titles and bullet points for a presentation.ow step-by-step flows for scraping, editing, meeting scheduling, etc. Organize the. chapters into chapters. Organizing the chapters is a good way to organize the content.</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2025-07-14T06:35:22Z</dcterms:created>
  <dcterms:modified xsi:type="dcterms:W3CDTF">2025-07-14T06:35:22Z</dcterms:modified>
</cp:coreProperties>
</file>