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400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003366"/>
                </a:solidFill>
              </a:rPr>
              <a:t>Presentation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9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Use case diagram visualizes the admin's’interactions  with the system’s three primary scraping modules: senior profile search, corporate data scraping, and college data scraping.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Summarize this content clearly for a PowerPoint presentation: grotesquem: Uses reports and dashboard to update HR status.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pinnacle: Shows how different users interact with the  system.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10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Step-by-step flows for scraping, editing, meeting scheduling, etc.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Summarize this content clearly for a PowerPoint presentation: 20/20/20, 20/25/30, 30/30/40, 50/50, 60/50.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College Data Scraping Activity Diagram- Software.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11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Covers the data scraping and Excel file download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Corporate Data Scrapping Activity diagram - Software.covers the corporate data scraping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For more information on this project, please visit: http://www.crt.org/crt-data-scraping.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12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Frontend sends a POST request to `/scrape` endpoint.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Backend launches a headless Chrome instance for scraping.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Scraping script runs and collects data.</a:t>
            </a: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13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Excel Generator creates an Excel file and returns the file path to the frontend.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Sequence Diagrams explain how frontend and backend communicate during operations.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Single Data Edit  Sequence Diagram: The single record editing process.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14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report generation and export process: The Chart Generator to create a report report.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single data edit process for a PowerPoint presentation: The Single Data Edit Sequence diagram.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data editing process for an Excel file: The report export process.</a:t>
            </a: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15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Backend uses PDF Exporter to generate a PDF from the charts.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Frontend displays the charts in the UI.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Backend returns the charts to the frontend.</a:t>
            </a: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16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Summarize this content clearly for a PowerPoint presentation.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 to Mail Online home.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 To the page you came from.</a:t>
            </a:r>
            <a:endParaRPr 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17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class structure for the data scraping system is as follows: Scraper Classes (specialized by data source): Scrapes college data (attributes: data Source, state, city, stream; method: `scrape()`) Scraping professional profiles: LinkedIn Scraper.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Scanner Class: Static utility class with methods: Scrape().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Database Handler: Saves scraped data to the database.</a:t>
            </a:r>
            <a:endParaRPr 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18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Data Model Classes: College and Company.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class structure for the data scraping system is as follows: Scraper Classes (specialized by data source): Campus Scraper: Scrapes college data; Company Scraper; LinkedIn Scraper.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Database Handler Class:save Data: Saves scraped data to the database.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Talent Corner HR Services is a recruitment consultancy based in Mumbai, India.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It helps students and job seekers get placed in companies across India.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company specializes in campus recruitment and full-time hiring.</a:t>
            </a:r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19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Data Model Classes: College, Company, LinkedIn, Data Model.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ER diagram shows relationships between colleges, users, marketing data, and meetings.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Attributes might include  name, designation, company, location.</a:t>
            </a:r>
            <a:endParaRPr 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20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Summarize this content clearly for a PowerPoint presentation: "ER Diagram: Relationship between Colleges, Users, Marketing Data, and Meetings"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2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It also helps companies find and hire the right candidates for job openings.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Campus Recruitment Management System is a powerful full-stack web and desktop solution built to simplify and accelerate the campus recruitment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It helps HR teams, marketing departments, and recruitment agencies scrape, manage, edit, track, and report on thousands of colleges and companies with just a few clicks.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3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Scraper is a tool to scrape corporate and senior profile info and LinkedIn profiles of top professionals.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Scraper is based on Microsoft Windows 10 / 11 and uses FrontendReactJS, Tailwind CSS, Dart and Express.js.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tool can be used to create dashboards, data tables, forms, and team-specific views.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4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Node.js: Server-side JavaScript runtime for asynchronous and scalable backend operations.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Flutter + Dart: Cross-platform desktop GUI for managing scraping modules.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Python Scripts: Run under the hood for data enrichment and contact scraping.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5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Scraping modules: Campus data, corporate data, and senior profile data.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Desktop Scraping Software (Flutter + Python + Selenium) An automation tool to fetch institutional and corporate data at scale.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HR &amp; Marketing Modules Role-specific features: outreach status, interviews, placements tracking.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6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Reports Module Downloadable Excel reports: HR, College, Marketing performance.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Admin and Marketing roles will be managed via a centralized dashboard.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HR and Marketing will have full access to all modules (editing, meetings, reporting) Agile Lifecycle Phases include Gathering &amp; Planning, Design, and Design.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7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company will use React + Tailwind CSS for responsive web design and Flutter for cross-platform desktop.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Built in iterations using React, Node.js, MySQL, and automated filters.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Real-time editing, LinkedIn scraping, Excel export, and real-time reporting.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8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Use Case Diagrams.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Web Site Map Diagram (in case of Web Site).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HR Tea.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2025-07-14T07:03:10Z</dcterms:created>
  <dcterms:modified xsi:type="dcterms:W3CDTF">2025-07-14T07:03:10Z</dcterms:modified>
</cp:coreProperties>
</file>