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256" r:id="rId2"/>
    <p:sldId id="289" r:id="rId3"/>
    <p:sldId id="288" r:id="rId4"/>
    <p:sldId id="290" r:id="rId5"/>
    <p:sldId id="292" r:id="rId6"/>
    <p:sldId id="291" r:id="rId7"/>
    <p:sldId id="294" r:id="rId8"/>
    <p:sldId id="293" r:id="rId9"/>
    <p:sldId id="28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CE9D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03" autoAdjust="0"/>
    <p:restoredTop sz="94674" autoAdjust="0"/>
  </p:normalViewPr>
  <p:slideViewPr>
    <p:cSldViewPr snapToGrid="0">
      <p:cViewPr varScale="1">
        <p:scale>
          <a:sx n="124" d="100"/>
          <a:sy n="124" d="100"/>
        </p:scale>
        <p:origin x="8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eil Patrick  A. Del Gallego" userId="9fccce03-204c-489b-ae7d-5aeb7f0c6bb7" providerId="ADAL" clId="{81196433-19FA-4C2B-981A-52BB8C0969A7}"/>
    <pc:docChg chg="custSel modMainMaster">
      <pc:chgData name="Neil Patrick  A. Del Gallego" userId="9fccce03-204c-489b-ae7d-5aeb7f0c6bb7" providerId="ADAL" clId="{81196433-19FA-4C2B-981A-52BB8C0969A7}" dt="2024-05-13T13:20:09.564" v="0" actId="478"/>
      <pc:docMkLst>
        <pc:docMk/>
      </pc:docMkLst>
      <pc:sldMasterChg chg="delSp mod">
        <pc:chgData name="Neil Patrick  A. Del Gallego" userId="9fccce03-204c-489b-ae7d-5aeb7f0c6bb7" providerId="ADAL" clId="{81196433-19FA-4C2B-981A-52BB8C0969A7}" dt="2024-05-13T13:20:09.564" v="0" actId="478"/>
        <pc:sldMasterMkLst>
          <pc:docMk/>
          <pc:sldMasterMk cId="2644797524" sldId="2147483684"/>
        </pc:sldMasterMkLst>
        <pc:picChg chg="del">
          <ac:chgData name="Neil Patrick  A. Del Gallego" userId="9fccce03-204c-489b-ae7d-5aeb7f0c6bb7" providerId="ADAL" clId="{81196433-19FA-4C2B-981A-52BB8C0969A7}" dt="2024-05-13T13:20:09.564" v="0" actId="478"/>
          <ac:picMkLst>
            <pc:docMk/>
            <pc:sldMasterMk cId="2644797524" sldId="2147483684"/>
            <ac:picMk id="8" creationId="{826DC515-5005-E090-FDD6-DC92BB630040}"/>
          </ac:picMkLst>
        </pc:picChg>
      </pc:sldMasterChg>
    </pc:docChg>
  </pc:docChgLst>
  <pc:docChgLst>
    <pc:chgData name="Neil Patrick  A. Del Gallego" userId="9fccce03-204c-489b-ae7d-5aeb7f0c6bb7" providerId="ADAL" clId="{098A67B0-652E-49C7-B9DE-0FF45FE6026A}"/>
    <pc:docChg chg="undo custSel delSld modSld">
      <pc:chgData name="Neil Patrick  A. Del Gallego" userId="9fccce03-204c-489b-ae7d-5aeb7f0c6bb7" providerId="ADAL" clId="{098A67B0-652E-49C7-B9DE-0FF45FE6026A}" dt="2023-10-04T02:34:39.659" v="57" actId="14100"/>
      <pc:docMkLst>
        <pc:docMk/>
      </pc:docMkLst>
      <pc:sldChg chg="modSp mod">
        <pc:chgData name="Neil Patrick  A. Del Gallego" userId="9fccce03-204c-489b-ae7d-5aeb7f0c6bb7" providerId="ADAL" clId="{098A67B0-652E-49C7-B9DE-0FF45FE6026A}" dt="2023-10-04T02:34:06.273" v="19" actId="20577"/>
        <pc:sldMkLst>
          <pc:docMk/>
          <pc:sldMk cId="964464367" sldId="256"/>
        </pc:sldMkLst>
        <pc:spChg chg="mod">
          <ac:chgData name="Neil Patrick  A. Del Gallego" userId="9fccce03-204c-489b-ae7d-5aeb7f0c6bb7" providerId="ADAL" clId="{098A67B0-652E-49C7-B9DE-0FF45FE6026A}" dt="2023-10-04T02:34:03.630" v="11" actId="20577"/>
          <ac:spMkLst>
            <pc:docMk/>
            <pc:sldMk cId="964464367" sldId="256"/>
            <ac:spMk id="2" creationId="{00000000-0000-0000-0000-000000000000}"/>
          </ac:spMkLst>
        </pc:spChg>
        <pc:spChg chg="mod">
          <ac:chgData name="Neil Patrick  A. Del Gallego" userId="9fccce03-204c-489b-ae7d-5aeb7f0c6bb7" providerId="ADAL" clId="{098A67B0-652E-49C7-B9DE-0FF45FE6026A}" dt="2023-10-04T02:34:06.273" v="19" actId="20577"/>
          <ac:spMkLst>
            <pc:docMk/>
            <pc:sldMk cId="964464367" sldId="256"/>
            <ac:spMk id="4" creationId="{425D84B8-5341-4045-90F7-0378F7D789DE}"/>
          </ac:spMkLst>
        </pc:spChg>
      </pc:sldChg>
      <pc:sldChg chg="delSp modSp mod">
        <pc:chgData name="Neil Patrick  A. Del Gallego" userId="9fccce03-204c-489b-ae7d-5aeb7f0c6bb7" providerId="ADAL" clId="{098A67B0-652E-49C7-B9DE-0FF45FE6026A}" dt="2023-10-04T02:34:39.659" v="57" actId="14100"/>
        <pc:sldMkLst>
          <pc:docMk/>
          <pc:sldMk cId="4238617233" sldId="280"/>
        </pc:sldMkLst>
        <pc:spChg chg="mod">
          <ac:chgData name="Neil Patrick  A. Del Gallego" userId="9fccce03-204c-489b-ae7d-5aeb7f0c6bb7" providerId="ADAL" clId="{098A67B0-652E-49C7-B9DE-0FF45FE6026A}" dt="2023-10-04T02:34:39.659" v="57" actId="14100"/>
          <ac:spMkLst>
            <pc:docMk/>
            <pc:sldMk cId="4238617233" sldId="280"/>
            <ac:spMk id="2" creationId="{8CC353A4-95E0-46A3-BF0C-110F7F7790C7}"/>
          </ac:spMkLst>
        </pc:spChg>
        <pc:picChg chg="del">
          <ac:chgData name="Neil Patrick  A. Del Gallego" userId="9fccce03-204c-489b-ae7d-5aeb7f0c6bb7" providerId="ADAL" clId="{098A67B0-652E-49C7-B9DE-0FF45FE6026A}" dt="2023-10-04T02:34:37.342" v="56" actId="478"/>
          <ac:picMkLst>
            <pc:docMk/>
            <pc:sldMk cId="4238617233" sldId="280"/>
            <ac:picMk id="11" creationId="{E0787B8B-C180-49EC-B9DF-76FD7929E7CB}"/>
          </ac:picMkLst>
        </pc:picChg>
      </pc:sldChg>
      <pc:sldChg chg="del">
        <pc:chgData name="Neil Patrick  A. Del Gallego" userId="9fccce03-204c-489b-ae7d-5aeb7f0c6bb7" providerId="ADAL" clId="{098A67B0-652E-49C7-B9DE-0FF45FE6026A}" dt="2023-10-04T02:34:27.400" v="55" actId="47"/>
        <pc:sldMkLst>
          <pc:docMk/>
          <pc:sldMk cId="3868103168" sldId="287"/>
        </pc:sldMkLst>
      </pc:sldChg>
      <pc:sldChg chg="delSp modSp mod">
        <pc:chgData name="Neil Patrick  A. Del Gallego" userId="9fccce03-204c-489b-ae7d-5aeb7f0c6bb7" providerId="ADAL" clId="{098A67B0-652E-49C7-B9DE-0FF45FE6026A}" dt="2023-10-04T02:34:23.092" v="54" actId="478"/>
        <pc:sldMkLst>
          <pc:docMk/>
          <pc:sldMk cId="4237367364" sldId="288"/>
        </pc:sldMkLst>
        <pc:spChg chg="mod">
          <ac:chgData name="Neil Patrick  A. Del Gallego" userId="9fccce03-204c-489b-ae7d-5aeb7f0c6bb7" providerId="ADAL" clId="{098A67B0-652E-49C7-B9DE-0FF45FE6026A}" dt="2023-10-04T02:34:19.424" v="48" actId="20577"/>
          <ac:spMkLst>
            <pc:docMk/>
            <pc:sldMk cId="4237367364" sldId="288"/>
            <ac:spMk id="2" creationId="{D0FAFE88-3BB3-4A37-8738-A7A760A9234D}"/>
          </ac:spMkLst>
        </pc:spChg>
        <pc:spChg chg="mod">
          <ac:chgData name="Neil Patrick  A. Del Gallego" userId="9fccce03-204c-489b-ae7d-5aeb7f0c6bb7" providerId="ADAL" clId="{098A67B0-652E-49C7-B9DE-0FF45FE6026A}" dt="2023-10-04T02:34:21.338" v="52" actId="20577"/>
          <ac:spMkLst>
            <pc:docMk/>
            <pc:sldMk cId="4237367364" sldId="288"/>
            <ac:spMk id="4" creationId="{900A3B5E-0D88-40D3-ADEE-967AB121DC82}"/>
          </ac:spMkLst>
        </pc:spChg>
        <pc:picChg chg="del">
          <ac:chgData name="Neil Patrick  A. Del Gallego" userId="9fccce03-204c-489b-ae7d-5aeb7f0c6bb7" providerId="ADAL" clId="{098A67B0-652E-49C7-B9DE-0FF45FE6026A}" dt="2023-10-04T02:34:22.779" v="53" actId="478"/>
          <ac:picMkLst>
            <pc:docMk/>
            <pc:sldMk cId="4237367364" sldId="288"/>
            <ac:picMk id="3" creationId="{7BB071FA-CF70-9B9F-4909-B92842281BE8}"/>
          </ac:picMkLst>
        </pc:picChg>
        <pc:picChg chg="del">
          <ac:chgData name="Neil Patrick  A. Del Gallego" userId="9fccce03-204c-489b-ae7d-5aeb7f0c6bb7" providerId="ADAL" clId="{098A67B0-652E-49C7-B9DE-0FF45FE6026A}" dt="2023-10-04T02:34:23.092" v="54" actId="478"/>
          <ac:picMkLst>
            <pc:docMk/>
            <pc:sldMk cId="4237367364" sldId="288"/>
            <ac:picMk id="6" creationId="{1F63C46D-C221-BA44-53D2-63138C53A24B}"/>
          </ac:picMkLst>
        </pc:picChg>
      </pc:sldChg>
      <pc:sldChg chg="del">
        <pc:chgData name="Neil Patrick  A. Del Gallego" userId="9fccce03-204c-489b-ae7d-5aeb7f0c6bb7" providerId="ADAL" clId="{098A67B0-652E-49C7-B9DE-0FF45FE6026A}" dt="2023-10-04T02:34:27.400" v="55" actId="47"/>
        <pc:sldMkLst>
          <pc:docMk/>
          <pc:sldMk cId="3532252714" sldId="289"/>
        </pc:sldMkLst>
      </pc:sldChg>
      <pc:sldChg chg="del">
        <pc:chgData name="Neil Patrick  A. Del Gallego" userId="9fccce03-204c-489b-ae7d-5aeb7f0c6bb7" providerId="ADAL" clId="{098A67B0-652E-49C7-B9DE-0FF45FE6026A}" dt="2023-10-04T02:34:27.400" v="55" actId="47"/>
        <pc:sldMkLst>
          <pc:docMk/>
          <pc:sldMk cId="922805357" sldId="290"/>
        </pc:sldMkLst>
      </pc:sldChg>
      <pc:sldChg chg="del">
        <pc:chgData name="Neil Patrick  A. Del Gallego" userId="9fccce03-204c-489b-ae7d-5aeb7f0c6bb7" providerId="ADAL" clId="{098A67B0-652E-49C7-B9DE-0FF45FE6026A}" dt="2023-10-04T02:34:27.400" v="55" actId="47"/>
        <pc:sldMkLst>
          <pc:docMk/>
          <pc:sldMk cId="392016377" sldId="291"/>
        </pc:sldMkLst>
      </pc:sldChg>
      <pc:sldChg chg="del">
        <pc:chgData name="Neil Patrick  A. Del Gallego" userId="9fccce03-204c-489b-ae7d-5aeb7f0c6bb7" providerId="ADAL" clId="{098A67B0-652E-49C7-B9DE-0FF45FE6026A}" dt="2023-10-04T02:34:27.400" v="55" actId="47"/>
        <pc:sldMkLst>
          <pc:docMk/>
          <pc:sldMk cId="3058687720" sldId="293"/>
        </pc:sldMkLst>
      </pc:sldChg>
      <pc:sldChg chg="del">
        <pc:chgData name="Neil Patrick  A. Del Gallego" userId="9fccce03-204c-489b-ae7d-5aeb7f0c6bb7" providerId="ADAL" clId="{098A67B0-652E-49C7-B9DE-0FF45FE6026A}" dt="2023-10-04T02:34:27.400" v="55" actId="47"/>
        <pc:sldMkLst>
          <pc:docMk/>
          <pc:sldMk cId="3918923197" sldId="294"/>
        </pc:sldMkLst>
      </pc:sldChg>
      <pc:sldChg chg="del">
        <pc:chgData name="Neil Patrick  A. Del Gallego" userId="9fccce03-204c-489b-ae7d-5aeb7f0c6bb7" providerId="ADAL" clId="{098A67B0-652E-49C7-B9DE-0FF45FE6026A}" dt="2023-10-04T02:34:27.400" v="55" actId="47"/>
        <pc:sldMkLst>
          <pc:docMk/>
          <pc:sldMk cId="916308430" sldId="295"/>
        </pc:sldMkLst>
      </pc:sldChg>
      <pc:sldChg chg="del">
        <pc:chgData name="Neil Patrick  A. Del Gallego" userId="9fccce03-204c-489b-ae7d-5aeb7f0c6bb7" providerId="ADAL" clId="{098A67B0-652E-49C7-B9DE-0FF45FE6026A}" dt="2023-10-04T02:34:27.400" v="55" actId="47"/>
        <pc:sldMkLst>
          <pc:docMk/>
          <pc:sldMk cId="929676779" sldId="296"/>
        </pc:sldMkLst>
      </pc:sldChg>
      <pc:sldChg chg="del">
        <pc:chgData name="Neil Patrick  A. Del Gallego" userId="9fccce03-204c-489b-ae7d-5aeb7f0c6bb7" providerId="ADAL" clId="{098A67B0-652E-49C7-B9DE-0FF45FE6026A}" dt="2023-10-04T02:34:27.400" v="55" actId="47"/>
        <pc:sldMkLst>
          <pc:docMk/>
          <pc:sldMk cId="626469240" sldId="298"/>
        </pc:sldMkLst>
      </pc:sldChg>
      <pc:sldChg chg="del">
        <pc:chgData name="Neil Patrick  A. Del Gallego" userId="9fccce03-204c-489b-ae7d-5aeb7f0c6bb7" providerId="ADAL" clId="{098A67B0-652E-49C7-B9DE-0FF45FE6026A}" dt="2023-10-04T02:34:27.400" v="55" actId="47"/>
        <pc:sldMkLst>
          <pc:docMk/>
          <pc:sldMk cId="4118828501" sldId="333"/>
        </pc:sldMkLst>
      </pc:sldChg>
      <pc:sldChg chg="del">
        <pc:chgData name="Neil Patrick  A. Del Gallego" userId="9fccce03-204c-489b-ae7d-5aeb7f0c6bb7" providerId="ADAL" clId="{098A67B0-652E-49C7-B9DE-0FF45FE6026A}" dt="2023-10-04T02:34:27.400" v="55" actId="47"/>
        <pc:sldMkLst>
          <pc:docMk/>
          <pc:sldMk cId="3776419982" sldId="334"/>
        </pc:sldMkLst>
      </pc:sldChg>
      <pc:sldChg chg="del">
        <pc:chgData name="Neil Patrick  A. Del Gallego" userId="9fccce03-204c-489b-ae7d-5aeb7f0c6bb7" providerId="ADAL" clId="{098A67B0-652E-49C7-B9DE-0FF45FE6026A}" dt="2023-10-04T02:34:27.400" v="55" actId="47"/>
        <pc:sldMkLst>
          <pc:docMk/>
          <pc:sldMk cId="33468046" sldId="335"/>
        </pc:sldMkLst>
      </pc:sldChg>
      <pc:sldChg chg="del">
        <pc:chgData name="Neil Patrick  A. Del Gallego" userId="9fccce03-204c-489b-ae7d-5aeb7f0c6bb7" providerId="ADAL" clId="{098A67B0-652E-49C7-B9DE-0FF45FE6026A}" dt="2023-10-04T02:34:27.400" v="55" actId="47"/>
        <pc:sldMkLst>
          <pc:docMk/>
          <pc:sldMk cId="2610385816" sldId="336"/>
        </pc:sldMkLst>
      </pc:sldChg>
      <pc:sldChg chg="del">
        <pc:chgData name="Neil Patrick  A. Del Gallego" userId="9fccce03-204c-489b-ae7d-5aeb7f0c6bb7" providerId="ADAL" clId="{098A67B0-652E-49C7-B9DE-0FF45FE6026A}" dt="2023-10-04T02:34:27.400" v="55" actId="47"/>
        <pc:sldMkLst>
          <pc:docMk/>
          <pc:sldMk cId="3741554735" sldId="337"/>
        </pc:sldMkLst>
      </pc:sldChg>
      <pc:sldChg chg="del">
        <pc:chgData name="Neil Patrick  A. Del Gallego" userId="9fccce03-204c-489b-ae7d-5aeb7f0c6bb7" providerId="ADAL" clId="{098A67B0-652E-49C7-B9DE-0FF45FE6026A}" dt="2023-10-04T02:34:27.400" v="55" actId="47"/>
        <pc:sldMkLst>
          <pc:docMk/>
          <pc:sldMk cId="2490844624" sldId="338"/>
        </pc:sldMkLst>
      </pc:sldChg>
      <pc:sldChg chg="del">
        <pc:chgData name="Neil Patrick  A. Del Gallego" userId="9fccce03-204c-489b-ae7d-5aeb7f0c6bb7" providerId="ADAL" clId="{098A67B0-652E-49C7-B9DE-0FF45FE6026A}" dt="2023-10-04T02:34:27.400" v="55" actId="47"/>
        <pc:sldMkLst>
          <pc:docMk/>
          <pc:sldMk cId="2820338251" sldId="339"/>
        </pc:sldMkLst>
      </pc:sldChg>
      <pc:sldChg chg="del">
        <pc:chgData name="Neil Patrick  A. Del Gallego" userId="9fccce03-204c-489b-ae7d-5aeb7f0c6bb7" providerId="ADAL" clId="{098A67B0-652E-49C7-B9DE-0FF45FE6026A}" dt="2023-10-04T02:34:27.400" v="55" actId="47"/>
        <pc:sldMkLst>
          <pc:docMk/>
          <pc:sldMk cId="1787033067" sldId="340"/>
        </pc:sldMkLst>
      </pc:sldChg>
    </pc:docChg>
  </pc:docChgLst>
  <pc:docChgLst>
    <pc:chgData name="Neil Patrick  A. Del Gallego" userId="9fccce03-204c-489b-ae7d-5aeb7f0c6bb7" providerId="ADAL" clId="{8848EE55-73C6-42EA-A8D0-92868DB3740C}"/>
    <pc:docChg chg="delSld modSld">
      <pc:chgData name="Neil Patrick  A. Del Gallego" userId="9fccce03-204c-489b-ae7d-5aeb7f0c6bb7" providerId="ADAL" clId="{8848EE55-73C6-42EA-A8D0-92868DB3740C}" dt="2024-05-12T14:00:40.675" v="35" actId="47"/>
      <pc:docMkLst>
        <pc:docMk/>
      </pc:docMkLst>
      <pc:sldChg chg="modSp mod">
        <pc:chgData name="Neil Patrick  A. Del Gallego" userId="9fccce03-204c-489b-ae7d-5aeb7f0c6bb7" providerId="ADAL" clId="{8848EE55-73C6-42EA-A8D0-92868DB3740C}" dt="2024-05-12T14:00:38.978" v="34" actId="20577"/>
        <pc:sldMkLst>
          <pc:docMk/>
          <pc:sldMk cId="964464367" sldId="256"/>
        </pc:sldMkLst>
        <pc:spChg chg="mod">
          <ac:chgData name="Neil Patrick  A. Del Gallego" userId="9fccce03-204c-489b-ae7d-5aeb7f0c6bb7" providerId="ADAL" clId="{8848EE55-73C6-42EA-A8D0-92868DB3740C}" dt="2024-05-12T14:00:38.978" v="34" actId="20577"/>
          <ac:spMkLst>
            <pc:docMk/>
            <pc:sldMk cId="964464367" sldId="256"/>
            <ac:spMk id="3" creationId="{00000000-0000-0000-0000-000000000000}"/>
          </ac:spMkLst>
        </pc:spChg>
      </pc:sldChg>
      <pc:sldChg chg="del">
        <pc:chgData name="Neil Patrick  A. Del Gallego" userId="9fccce03-204c-489b-ae7d-5aeb7f0c6bb7" providerId="ADAL" clId="{8848EE55-73C6-42EA-A8D0-92868DB3740C}" dt="2024-05-12T14:00:40.675" v="35" actId="47"/>
        <pc:sldMkLst>
          <pc:docMk/>
          <pc:sldMk cId="1111371222" sldId="297"/>
        </pc:sldMkLst>
      </pc:sldChg>
    </pc:docChg>
  </pc:docChgLst>
  <pc:docChgLst>
    <pc:chgData name="Neil Patrick  A. Del Gallego" userId="9fccce03-204c-489b-ae7d-5aeb7f0c6bb7" providerId="ADAL" clId="{6A1F3EF7-90F3-4287-8EFD-9DD7C6C2096F}"/>
    <pc:docChg chg="undo redo custSel addSld delSld modSld sldOrd modMainMaster">
      <pc:chgData name="Neil Patrick  A. Del Gallego" userId="9fccce03-204c-489b-ae7d-5aeb7f0c6bb7" providerId="ADAL" clId="{6A1F3EF7-90F3-4287-8EFD-9DD7C6C2096F}" dt="2023-10-02T11:58:15.413" v="7773" actId="20577"/>
      <pc:docMkLst>
        <pc:docMk/>
      </pc:docMkLst>
      <pc:sldChg chg="modSp mod">
        <pc:chgData name="Neil Patrick  A. Del Gallego" userId="9fccce03-204c-489b-ae7d-5aeb7f0c6bb7" providerId="ADAL" clId="{6A1F3EF7-90F3-4287-8EFD-9DD7C6C2096F}" dt="2023-10-02T06:39:59.448" v="4649" actId="20577"/>
        <pc:sldMkLst>
          <pc:docMk/>
          <pc:sldMk cId="964464367" sldId="256"/>
        </pc:sldMkLst>
        <pc:spChg chg="mod">
          <ac:chgData name="Neil Patrick  A. Del Gallego" userId="9fccce03-204c-489b-ae7d-5aeb7f0c6bb7" providerId="ADAL" clId="{6A1F3EF7-90F3-4287-8EFD-9DD7C6C2096F}" dt="2023-10-02T06:10:46.950" v="3032" actId="20577"/>
          <ac:spMkLst>
            <pc:docMk/>
            <pc:sldMk cId="964464367" sldId="256"/>
            <ac:spMk id="2" creationId="{00000000-0000-0000-0000-000000000000}"/>
          </ac:spMkLst>
        </pc:spChg>
        <pc:spChg chg="mod">
          <ac:chgData name="Neil Patrick  A. Del Gallego" userId="9fccce03-204c-489b-ae7d-5aeb7f0c6bb7" providerId="ADAL" clId="{6A1F3EF7-90F3-4287-8EFD-9DD7C6C2096F}" dt="2023-10-02T06:39:59.448" v="4649" actId="20577"/>
          <ac:spMkLst>
            <pc:docMk/>
            <pc:sldMk cId="964464367" sldId="256"/>
            <ac:spMk id="3" creationId="{00000000-0000-0000-0000-000000000000}"/>
          </ac:spMkLst>
        </pc:spChg>
        <pc:spChg chg="mod">
          <ac:chgData name="Neil Patrick  A. Del Gallego" userId="9fccce03-204c-489b-ae7d-5aeb7f0c6bb7" providerId="ADAL" clId="{6A1F3EF7-90F3-4287-8EFD-9DD7C6C2096F}" dt="2023-10-02T05:08:44.494" v="105" actId="20577"/>
          <ac:spMkLst>
            <pc:docMk/>
            <pc:sldMk cId="964464367" sldId="256"/>
            <ac:spMk id="4" creationId="{425D84B8-5341-4045-90F7-0378F7D789DE}"/>
          </ac:spMkLst>
        </pc:spChg>
      </pc:sldChg>
      <pc:sldChg chg="delSp mod">
        <pc:chgData name="Neil Patrick  A. Del Gallego" userId="9fccce03-204c-489b-ae7d-5aeb7f0c6bb7" providerId="ADAL" clId="{6A1F3EF7-90F3-4287-8EFD-9DD7C6C2096F}" dt="2023-10-02T11:03:03.054" v="5202" actId="478"/>
        <pc:sldMkLst>
          <pc:docMk/>
          <pc:sldMk cId="4238617233" sldId="280"/>
        </pc:sldMkLst>
        <pc:picChg chg="del">
          <ac:chgData name="Neil Patrick  A. Del Gallego" userId="9fccce03-204c-489b-ae7d-5aeb7f0c6bb7" providerId="ADAL" clId="{6A1F3EF7-90F3-4287-8EFD-9DD7C6C2096F}" dt="2023-10-02T11:03:03.054" v="5202" actId="478"/>
          <ac:picMkLst>
            <pc:docMk/>
            <pc:sldMk cId="4238617233" sldId="280"/>
            <ac:picMk id="6" creationId="{06FA0C90-1A3C-43C8-B383-5ED1177F015F}"/>
          </ac:picMkLst>
        </pc:picChg>
      </pc:sldChg>
      <pc:sldChg chg="addSp delSp modSp mod">
        <pc:chgData name="Neil Patrick  A. Del Gallego" userId="9fccce03-204c-489b-ae7d-5aeb7f0c6bb7" providerId="ADAL" clId="{6A1F3EF7-90F3-4287-8EFD-9DD7C6C2096F}" dt="2023-10-02T05:59:06.258" v="2674" actId="14100"/>
        <pc:sldMkLst>
          <pc:docMk/>
          <pc:sldMk cId="3868103168" sldId="287"/>
        </pc:sldMkLst>
        <pc:spChg chg="mod">
          <ac:chgData name="Neil Patrick  A. Del Gallego" userId="9fccce03-204c-489b-ae7d-5aeb7f0c6bb7" providerId="ADAL" clId="{6A1F3EF7-90F3-4287-8EFD-9DD7C6C2096F}" dt="2023-10-02T05:59:01.514" v="2672" actId="14100"/>
          <ac:spMkLst>
            <pc:docMk/>
            <pc:sldMk cId="3868103168" sldId="287"/>
            <ac:spMk id="2" creationId="{D0FAFE88-3BB3-4A37-8738-A7A760A9234D}"/>
          </ac:spMkLst>
        </pc:spChg>
        <pc:spChg chg="mod">
          <ac:chgData name="Neil Patrick  A. Del Gallego" userId="9fccce03-204c-489b-ae7d-5aeb7f0c6bb7" providerId="ADAL" clId="{6A1F3EF7-90F3-4287-8EFD-9DD7C6C2096F}" dt="2023-10-02T05:59:06.258" v="2674" actId="14100"/>
          <ac:spMkLst>
            <pc:docMk/>
            <pc:sldMk cId="3868103168" sldId="287"/>
            <ac:spMk id="4" creationId="{900A3B5E-0D88-40D3-ADEE-967AB121DC82}"/>
          </ac:spMkLst>
        </pc:spChg>
        <pc:picChg chg="add mod">
          <ac:chgData name="Neil Patrick  A. Del Gallego" userId="9fccce03-204c-489b-ae7d-5aeb7f0c6bb7" providerId="ADAL" clId="{6A1F3EF7-90F3-4287-8EFD-9DD7C6C2096F}" dt="2023-10-02T05:18:29.709" v="603" actId="1076"/>
          <ac:picMkLst>
            <pc:docMk/>
            <pc:sldMk cId="3868103168" sldId="287"/>
            <ac:picMk id="3" creationId="{AED038CA-6BAA-730B-002F-E764BE0377BF}"/>
          </ac:picMkLst>
        </pc:picChg>
        <pc:picChg chg="del">
          <ac:chgData name="Neil Patrick  A. Del Gallego" userId="9fccce03-204c-489b-ae7d-5aeb7f0c6bb7" providerId="ADAL" clId="{6A1F3EF7-90F3-4287-8EFD-9DD7C6C2096F}" dt="2023-10-02T05:15:37.474" v="402" actId="478"/>
          <ac:picMkLst>
            <pc:docMk/>
            <pc:sldMk cId="3868103168" sldId="287"/>
            <ac:picMk id="1026" creationId="{F144BEC2-5560-1DBB-066D-049FA9B843CF}"/>
          </ac:picMkLst>
        </pc:picChg>
      </pc:sldChg>
      <pc:sldChg chg="addSp delSp modSp mod delAnim">
        <pc:chgData name="Neil Patrick  A. Del Gallego" userId="9fccce03-204c-489b-ae7d-5aeb7f0c6bb7" providerId="ADAL" clId="{6A1F3EF7-90F3-4287-8EFD-9DD7C6C2096F}" dt="2023-10-02T05:58:55.967" v="2671" actId="1076"/>
        <pc:sldMkLst>
          <pc:docMk/>
          <pc:sldMk cId="4237367364" sldId="288"/>
        </pc:sldMkLst>
        <pc:spChg chg="mod">
          <ac:chgData name="Neil Patrick  A. Del Gallego" userId="9fccce03-204c-489b-ae7d-5aeb7f0c6bb7" providerId="ADAL" clId="{6A1F3EF7-90F3-4287-8EFD-9DD7C6C2096F}" dt="2023-10-02T05:56:23.415" v="2635"/>
          <ac:spMkLst>
            <pc:docMk/>
            <pc:sldMk cId="4237367364" sldId="288"/>
            <ac:spMk id="2" creationId="{D0FAFE88-3BB3-4A37-8738-A7A760A9234D}"/>
          </ac:spMkLst>
        </pc:spChg>
        <pc:spChg chg="mod">
          <ac:chgData name="Neil Patrick  A. Del Gallego" userId="9fccce03-204c-489b-ae7d-5aeb7f0c6bb7" providerId="ADAL" clId="{6A1F3EF7-90F3-4287-8EFD-9DD7C6C2096F}" dt="2023-10-02T05:58:53.890" v="2670" actId="14100"/>
          <ac:spMkLst>
            <pc:docMk/>
            <pc:sldMk cId="4237367364" sldId="288"/>
            <ac:spMk id="4" creationId="{900A3B5E-0D88-40D3-ADEE-967AB121DC82}"/>
          </ac:spMkLst>
        </pc:spChg>
        <pc:picChg chg="add mod">
          <ac:chgData name="Neil Patrick  A. Del Gallego" userId="9fccce03-204c-489b-ae7d-5aeb7f0c6bb7" providerId="ADAL" clId="{6A1F3EF7-90F3-4287-8EFD-9DD7C6C2096F}" dt="2023-10-02T05:58:50.676" v="2669" actId="1076"/>
          <ac:picMkLst>
            <pc:docMk/>
            <pc:sldMk cId="4237367364" sldId="288"/>
            <ac:picMk id="3" creationId="{7BB071FA-CF70-9B9F-4909-B92842281BE8}"/>
          </ac:picMkLst>
        </pc:picChg>
        <pc:picChg chg="del">
          <ac:chgData name="Neil Patrick  A. Del Gallego" userId="9fccce03-204c-489b-ae7d-5aeb7f0c6bb7" providerId="ADAL" clId="{6A1F3EF7-90F3-4287-8EFD-9DD7C6C2096F}" dt="2023-10-02T05:09:09.195" v="106" actId="478"/>
          <ac:picMkLst>
            <pc:docMk/>
            <pc:sldMk cId="4237367364" sldId="288"/>
            <ac:picMk id="5" creationId="{6F2A15E5-AF8E-4246-5788-E7A76AC8F77F}"/>
          </ac:picMkLst>
        </pc:picChg>
        <pc:picChg chg="add mod">
          <ac:chgData name="Neil Patrick  A. Del Gallego" userId="9fccce03-204c-489b-ae7d-5aeb7f0c6bb7" providerId="ADAL" clId="{6A1F3EF7-90F3-4287-8EFD-9DD7C6C2096F}" dt="2023-10-02T05:58:55.967" v="2671" actId="1076"/>
          <ac:picMkLst>
            <pc:docMk/>
            <pc:sldMk cId="4237367364" sldId="288"/>
            <ac:picMk id="6" creationId="{1F63C46D-C221-BA44-53D2-63138C53A24B}"/>
          </ac:picMkLst>
        </pc:picChg>
      </pc:sldChg>
      <pc:sldChg chg="addSp delSp modSp add del mod">
        <pc:chgData name="Neil Patrick  A. Del Gallego" userId="9fccce03-204c-489b-ae7d-5aeb7f0c6bb7" providerId="ADAL" clId="{6A1F3EF7-90F3-4287-8EFD-9DD7C6C2096F}" dt="2023-10-02T06:00:18.390" v="2742" actId="478"/>
        <pc:sldMkLst>
          <pc:docMk/>
          <pc:sldMk cId="3532252714" sldId="289"/>
        </pc:sldMkLst>
        <pc:spChg chg="mod">
          <ac:chgData name="Neil Patrick  A. Del Gallego" userId="9fccce03-204c-489b-ae7d-5aeb7f0c6bb7" providerId="ADAL" clId="{6A1F3EF7-90F3-4287-8EFD-9DD7C6C2096F}" dt="2023-10-02T06:00:06.731" v="2738" actId="14100"/>
          <ac:spMkLst>
            <pc:docMk/>
            <pc:sldMk cId="3532252714" sldId="289"/>
            <ac:spMk id="2" creationId="{D0FAFE88-3BB3-4A37-8738-A7A760A9234D}"/>
          </ac:spMkLst>
        </pc:spChg>
        <pc:spChg chg="mod">
          <ac:chgData name="Neil Patrick  A. Del Gallego" userId="9fccce03-204c-489b-ae7d-5aeb7f0c6bb7" providerId="ADAL" clId="{6A1F3EF7-90F3-4287-8EFD-9DD7C6C2096F}" dt="2023-10-02T06:00:11.894" v="2739" actId="255"/>
          <ac:spMkLst>
            <pc:docMk/>
            <pc:sldMk cId="3532252714" sldId="289"/>
            <ac:spMk id="4" creationId="{900A3B5E-0D88-40D3-ADEE-967AB121DC82}"/>
          </ac:spMkLst>
        </pc:spChg>
        <pc:picChg chg="add mod">
          <ac:chgData name="Neil Patrick  A. Del Gallego" userId="9fccce03-204c-489b-ae7d-5aeb7f0c6bb7" providerId="ADAL" clId="{6A1F3EF7-90F3-4287-8EFD-9DD7C6C2096F}" dt="2023-10-02T06:00:13.941" v="2740" actId="1076"/>
          <ac:picMkLst>
            <pc:docMk/>
            <pc:sldMk cId="3532252714" sldId="289"/>
            <ac:picMk id="5" creationId="{6F7F23A1-55FF-2AD1-823D-14B4CDCA14E5}"/>
          </ac:picMkLst>
        </pc:picChg>
        <pc:picChg chg="add del mod">
          <ac:chgData name="Neil Patrick  A. Del Gallego" userId="9fccce03-204c-489b-ae7d-5aeb7f0c6bb7" providerId="ADAL" clId="{6A1F3EF7-90F3-4287-8EFD-9DD7C6C2096F}" dt="2023-10-02T05:29:44.649" v="1503"/>
          <ac:picMkLst>
            <pc:docMk/>
            <pc:sldMk cId="3532252714" sldId="289"/>
            <ac:picMk id="6" creationId="{0B9E2339-F6D1-3CDD-9E0A-10F7767C619C}"/>
          </ac:picMkLst>
        </pc:picChg>
        <pc:picChg chg="add mod">
          <ac:chgData name="Neil Patrick  A. Del Gallego" userId="9fccce03-204c-489b-ae7d-5aeb7f0c6bb7" providerId="ADAL" clId="{6A1F3EF7-90F3-4287-8EFD-9DD7C6C2096F}" dt="2023-10-02T06:00:15.268" v="2741" actId="571"/>
          <ac:picMkLst>
            <pc:docMk/>
            <pc:sldMk cId="3532252714" sldId="289"/>
            <ac:picMk id="7" creationId="{31005B7D-211A-5DB1-8E1A-85A06F2EE2AB}"/>
          </ac:picMkLst>
        </pc:picChg>
        <pc:picChg chg="del">
          <ac:chgData name="Neil Patrick  A. Del Gallego" userId="9fccce03-204c-489b-ae7d-5aeb7f0c6bb7" providerId="ADAL" clId="{6A1F3EF7-90F3-4287-8EFD-9DD7C6C2096F}" dt="2023-10-02T05:27:01.852" v="1265" actId="478"/>
          <ac:picMkLst>
            <pc:docMk/>
            <pc:sldMk cId="3532252714" sldId="289"/>
            <ac:picMk id="2050" creationId="{6A415619-7448-E1F8-DBBD-CC7F39FBD343}"/>
          </ac:picMkLst>
        </pc:picChg>
        <pc:picChg chg="add del mod">
          <ac:chgData name="Neil Patrick  A. Del Gallego" userId="9fccce03-204c-489b-ae7d-5aeb7f0c6bb7" providerId="ADAL" clId="{6A1F3EF7-90F3-4287-8EFD-9DD7C6C2096F}" dt="2023-10-02T06:00:18.390" v="2742" actId="478"/>
          <ac:picMkLst>
            <pc:docMk/>
            <pc:sldMk cId="3532252714" sldId="289"/>
            <ac:picMk id="2052" creationId="{CDD867C9-F4A6-25EA-B1DD-3685F4220B22}"/>
          </ac:picMkLst>
        </pc:picChg>
      </pc:sldChg>
      <pc:sldChg chg="addSp delSp modSp mod ord modAnim">
        <pc:chgData name="Neil Patrick  A. Del Gallego" userId="9fccce03-204c-489b-ae7d-5aeb7f0c6bb7" providerId="ADAL" clId="{6A1F3EF7-90F3-4287-8EFD-9DD7C6C2096F}" dt="2023-10-02T11:26:13.663" v="6958" actId="113"/>
        <pc:sldMkLst>
          <pc:docMk/>
          <pc:sldMk cId="922805357" sldId="290"/>
        </pc:sldMkLst>
        <pc:spChg chg="mod">
          <ac:chgData name="Neil Patrick  A. Del Gallego" userId="9fccce03-204c-489b-ae7d-5aeb7f0c6bb7" providerId="ADAL" clId="{6A1F3EF7-90F3-4287-8EFD-9DD7C6C2096F}" dt="2023-10-02T05:59:10.078" v="2675" actId="14100"/>
          <ac:spMkLst>
            <pc:docMk/>
            <pc:sldMk cId="922805357" sldId="290"/>
            <ac:spMk id="2" creationId="{D0FAFE88-3BB3-4A37-8738-A7A760A9234D}"/>
          </ac:spMkLst>
        </pc:spChg>
        <pc:spChg chg="add mod">
          <ac:chgData name="Neil Patrick  A. Del Gallego" userId="9fccce03-204c-489b-ae7d-5aeb7f0c6bb7" providerId="ADAL" clId="{6A1F3EF7-90F3-4287-8EFD-9DD7C6C2096F}" dt="2023-10-02T05:59:24.904" v="2705" actId="1036"/>
          <ac:spMkLst>
            <pc:docMk/>
            <pc:sldMk cId="922805357" sldId="290"/>
            <ac:spMk id="3" creationId="{20080723-4D94-FEB5-CFDD-0D20DB0BA6C1}"/>
          </ac:spMkLst>
        </pc:spChg>
        <pc:spChg chg="mod">
          <ac:chgData name="Neil Patrick  A. Del Gallego" userId="9fccce03-204c-489b-ae7d-5aeb7f0c6bb7" providerId="ADAL" clId="{6A1F3EF7-90F3-4287-8EFD-9DD7C6C2096F}" dt="2023-10-02T05:59:12.352" v="2676" actId="14100"/>
          <ac:spMkLst>
            <pc:docMk/>
            <pc:sldMk cId="922805357" sldId="290"/>
            <ac:spMk id="4" creationId="{900A3B5E-0D88-40D3-ADEE-967AB121DC82}"/>
          </ac:spMkLst>
        </pc:spChg>
        <pc:spChg chg="add mod">
          <ac:chgData name="Neil Patrick  A. Del Gallego" userId="9fccce03-204c-489b-ae7d-5aeb7f0c6bb7" providerId="ADAL" clId="{6A1F3EF7-90F3-4287-8EFD-9DD7C6C2096F}" dt="2023-10-02T05:59:24.904" v="2705" actId="1036"/>
          <ac:spMkLst>
            <pc:docMk/>
            <pc:sldMk cId="922805357" sldId="290"/>
            <ac:spMk id="5" creationId="{FD58F786-1133-6907-8D97-E2356B7DAEEE}"/>
          </ac:spMkLst>
        </pc:spChg>
        <pc:spChg chg="add mod">
          <ac:chgData name="Neil Patrick  A. Del Gallego" userId="9fccce03-204c-489b-ae7d-5aeb7f0c6bb7" providerId="ADAL" clId="{6A1F3EF7-90F3-4287-8EFD-9DD7C6C2096F}" dt="2023-10-02T11:26:13.663" v="6958" actId="113"/>
          <ac:spMkLst>
            <pc:docMk/>
            <pc:sldMk cId="922805357" sldId="290"/>
            <ac:spMk id="6" creationId="{EFD54B37-3E74-2413-D58B-49B11E292D35}"/>
          </ac:spMkLst>
        </pc:spChg>
        <pc:picChg chg="add mod">
          <ac:chgData name="Neil Patrick  A. Del Gallego" userId="9fccce03-204c-489b-ae7d-5aeb7f0c6bb7" providerId="ADAL" clId="{6A1F3EF7-90F3-4287-8EFD-9DD7C6C2096F}" dt="2023-10-02T05:59:24.904" v="2705" actId="1036"/>
          <ac:picMkLst>
            <pc:docMk/>
            <pc:sldMk cId="922805357" sldId="290"/>
            <ac:picMk id="8" creationId="{AD60B429-1C0E-F6DA-9D2B-0D328F2FA7EE}"/>
          </ac:picMkLst>
        </pc:picChg>
        <pc:picChg chg="add del mod">
          <ac:chgData name="Neil Patrick  A. Del Gallego" userId="9fccce03-204c-489b-ae7d-5aeb7f0c6bb7" providerId="ADAL" clId="{6A1F3EF7-90F3-4287-8EFD-9DD7C6C2096F}" dt="2023-10-02T05:43:37.852" v="2340" actId="478"/>
          <ac:picMkLst>
            <pc:docMk/>
            <pc:sldMk cId="922805357" sldId="290"/>
            <ac:picMk id="10" creationId="{EA9FE73B-31DE-DCED-0240-A8A8CB47BA5B}"/>
          </ac:picMkLst>
        </pc:picChg>
        <pc:picChg chg="add mod">
          <ac:chgData name="Neil Patrick  A. Del Gallego" userId="9fccce03-204c-489b-ae7d-5aeb7f0c6bb7" providerId="ADAL" clId="{6A1F3EF7-90F3-4287-8EFD-9DD7C6C2096F}" dt="2023-10-02T05:59:24.904" v="2705" actId="1036"/>
          <ac:picMkLst>
            <pc:docMk/>
            <pc:sldMk cId="922805357" sldId="290"/>
            <ac:picMk id="12" creationId="{8AD0ABEB-B31B-FAC9-A0AB-D8311B3CF5E8}"/>
          </ac:picMkLst>
        </pc:picChg>
        <pc:picChg chg="add mod">
          <ac:chgData name="Neil Patrick  A. Del Gallego" userId="9fccce03-204c-489b-ae7d-5aeb7f0c6bb7" providerId="ADAL" clId="{6A1F3EF7-90F3-4287-8EFD-9DD7C6C2096F}" dt="2023-10-02T05:59:24.904" v="2705" actId="1036"/>
          <ac:picMkLst>
            <pc:docMk/>
            <pc:sldMk cId="922805357" sldId="290"/>
            <ac:picMk id="14" creationId="{FC5B813F-BC63-821C-39A9-A819B861E9EA}"/>
          </ac:picMkLst>
        </pc:picChg>
        <pc:picChg chg="mod">
          <ac:chgData name="Neil Patrick  A. Del Gallego" userId="9fccce03-204c-489b-ae7d-5aeb7f0c6bb7" providerId="ADAL" clId="{6A1F3EF7-90F3-4287-8EFD-9DD7C6C2096F}" dt="2023-10-02T05:41:17.649" v="2329" actId="1076"/>
          <ac:picMkLst>
            <pc:docMk/>
            <pc:sldMk cId="922805357" sldId="290"/>
            <ac:picMk id="3074" creationId="{08E1C284-E5F3-6105-019E-ED33F3A2FDB6}"/>
          </ac:picMkLst>
        </pc:picChg>
      </pc:sldChg>
      <pc:sldChg chg="modSp add del mod ord modAnim">
        <pc:chgData name="Neil Patrick  A. Del Gallego" userId="9fccce03-204c-489b-ae7d-5aeb7f0c6bb7" providerId="ADAL" clId="{6A1F3EF7-90F3-4287-8EFD-9DD7C6C2096F}" dt="2023-10-02T05:59:32.365" v="2730" actId="1036"/>
        <pc:sldMkLst>
          <pc:docMk/>
          <pc:sldMk cId="392016377" sldId="291"/>
        </pc:sldMkLst>
        <pc:spChg chg="mod">
          <ac:chgData name="Neil Patrick  A. Del Gallego" userId="9fccce03-204c-489b-ae7d-5aeb7f0c6bb7" providerId="ADAL" clId="{6A1F3EF7-90F3-4287-8EFD-9DD7C6C2096F}" dt="2023-10-02T05:56:23.415" v="2635"/>
          <ac:spMkLst>
            <pc:docMk/>
            <pc:sldMk cId="392016377" sldId="291"/>
            <ac:spMk id="2" creationId="{D0FAFE88-3BB3-4A37-8738-A7A760A9234D}"/>
          </ac:spMkLst>
        </pc:spChg>
        <pc:spChg chg="mod">
          <ac:chgData name="Neil Patrick  A. Del Gallego" userId="9fccce03-204c-489b-ae7d-5aeb7f0c6bb7" providerId="ADAL" clId="{6A1F3EF7-90F3-4287-8EFD-9DD7C6C2096F}" dt="2023-10-02T05:56:23.415" v="2635"/>
          <ac:spMkLst>
            <pc:docMk/>
            <pc:sldMk cId="392016377" sldId="291"/>
            <ac:spMk id="4" creationId="{900A3B5E-0D88-40D3-ADEE-967AB121DC82}"/>
          </ac:spMkLst>
        </pc:spChg>
        <pc:graphicFrameChg chg="mod modGraphic">
          <ac:chgData name="Neil Patrick  A. Del Gallego" userId="9fccce03-204c-489b-ae7d-5aeb7f0c6bb7" providerId="ADAL" clId="{6A1F3EF7-90F3-4287-8EFD-9DD7C6C2096F}" dt="2023-10-02T05:59:32.365" v="2730" actId="1036"/>
          <ac:graphicFrameMkLst>
            <pc:docMk/>
            <pc:sldMk cId="392016377" sldId="291"/>
            <ac:graphicFrameMk id="3" creationId="{7901E4F3-CD06-AEE0-0E62-3B6647C77351}"/>
          </ac:graphicFrameMkLst>
        </pc:graphicFrameChg>
        <pc:picChg chg="mod">
          <ac:chgData name="Neil Patrick  A. Del Gallego" userId="9fccce03-204c-489b-ae7d-5aeb7f0c6bb7" providerId="ADAL" clId="{6A1F3EF7-90F3-4287-8EFD-9DD7C6C2096F}" dt="2023-10-02T05:59:32.365" v="2730" actId="1036"/>
          <ac:picMkLst>
            <pc:docMk/>
            <pc:sldMk cId="392016377" sldId="291"/>
            <ac:picMk id="4098" creationId="{3EFD3EC0-EF05-2EE0-059C-A1124C087EF3}"/>
          </ac:picMkLst>
        </pc:picChg>
        <pc:picChg chg="mod">
          <ac:chgData name="Neil Patrick  A. Del Gallego" userId="9fccce03-204c-489b-ae7d-5aeb7f0c6bb7" providerId="ADAL" clId="{6A1F3EF7-90F3-4287-8EFD-9DD7C6C2096F}" dt="2023-10-02T05:59:32.365" v="2730" actId="1036"/>
          <ac:picMkLst>
            <pc:docMk/>
            <pc:sldMk cId="392016377" sldId="291"/>
            <ac:picMk id="4100" creationId="{31696C5B-E21C-78B8-CB86-B5493D160939}"/>
          </ac:picMkLst>
        </pc:picChg>
      </pc:sldChg>
      <pc:sldChg chg="modSp del mod">
        <pc:chgData name="Neil Patrick  A. Del Gallego" userId="9fccce03-204c-489b-ae7d-5aeb7f0c6bb7" providerId="ADAL" clId="{6A1F3EF7-90F3-4287-8EFD-9DD7C6C2096F}" dt="2023-10-02T06:33:49.695" v="4325" actId="47"/>
        <pc:sldMkLst>
          <pc:docMk/>
          <pc:sldMk cId="439602531" sldId="292"/>
        </pc:sldMkLst>
        <pc:spChg chg="mod">
          <ac:chgData name="Neil Patrick  A. Del Gallego" userId="9fccce03-204c-489b-ae7d-5aeb7f0c6bb7" providerId="ADAL" clId="{6A1F3EF7-90F3-4287-8EFD-9DD7C6C2096F}" dt="2023-10-02T05:56:23.415" v="2635"/>
          <ac:spMkLst>
            <pc:docMk/>
            <pc:sldMk cId="439602531" sldId="292"/>
            <ac:spMk id="2" creationId="{D0FAFE88-3BB3-4A37-8738-A7A760A9234D}"/>
          </ac:spMkLst>
        </pc:spChg>
        <pc:spChg chg="mod">
          <ac:chgData name="Neil Patrick  A. Del Gallego" userId="9fccce03-204c-489b-ae7d-5aeb7f0c6bb7" providerId="ADAL" clId="{6A1F3EF7-90F3-4287-8EFD-9DD7C6C2096F}" dt="2023-10-02T05:56:23.415" v="2635"/>
          <ac:spMkLst>
            <pc:docMk/>
            <pc:sldMk cId="439602531" sldId="292"/>
            <ac:spMk id="4" creationId="{900A3B5E-0D88-40D3-ADEE-967AB121DC82}"/>
          </ac:spMkLst>
        </pc:spChg>
      </pc:sldChg>
      <pc:sldChg chg="addSp modSp mod modAnim">
        <pc:chgData name="Neil Patrick  A. Del Gallego" userId="9fccce03-204c-489b-ae7d-5aeb7f0c6bb7" providerId="ADAL" clId="{6A1F3EF7-90F3-4287-8EFD-9DD7C6C2096F}" dt="2023-10-02T06:39:18.906" v="4630" actId="14100"/>
        <pc:sldMkLst>
          <pc:docMk/>
          <pc:sldMk cId="3058687720" sldId="293"/>
        </pc:sldMkLst>
        <pc:spChg chg="mod">
          <ac:chgData name="Neil Patrick  A. Del Gallego" userId="9fccce03-204c-489b-ae7d-5aeb7f0c6bb7" providerId="ADAL" clId="{6A1F3EF7-90F3-4287-8EFD-9DD7C6C2096F}" dt="2023-10-02T06:39:18.906" v="4630" actId="14100"/>
          <ac:spMkLst>
            <pc:docMk/>
            <pc:sldMk cId="3058687720" sldId="293"/>
            <ac:spMk id="2" creationId="{D0FAFE88-3BB3-4A37-8738-A7A760A9234D}"/>
          </ac:spMkLst>
        </pc:spChg>
        <pc:spChg chg="add mod">
          <ac:chgData name="Neil Patrick  A. Del Gallego" userId="9fccce03-204c-489b-ae7d-5aeb7f0c6bb7" providerId="ADAL" clId="{6A1F3EF7-90F3-4287-8EFD-9DD7C6C2096F}" dt="2023-10-02T06:38:49.980" v="4622" actId="14100"/>
          <ac:spMkLst>
            <pc:docMk/>
            <pc:sldMk cId="3058687720" sldId="293"/>
            <ac:spMk id="3" creationId="{A4A1AB07-D9C1-58F6-9B2A-6F3605B18E86}"/>
          </ac:spMkLst>
        </pc:spChg>
        <pc:spChg chg="mod">
          <ac:chgData name="Neil Patrick  A. Del Gallego" userId="9fccce03-204c-489b-ae7d-5aeb7f0c6bb7" providerId="ADAL" clId="{6A1F3EF7-90F3-4287-8EFD-9DD7C6C2096F}" dt="2023-10-02T06:37:35.210" v="4578" actId="6549"/>
          <ac:spMkLst>
            <pc:docMk/>
            <pc:sldMk cId="3058687720" sldId="293"/>
            <ac:spMk id="4" creationId="{900A3B5E-0D88-40D3-ADEE-967AB121DC82}"/>
          </ac:spMkLst>
        </pc:spChg>
        <pc:spChg chg="add mod">
          <ac:chgData name="Neil Patrick  A. Del Gallego" userId="9fccce03-204c-489b-ae7d-5aeb7f0c6bb7" providerId="ADAL" clId="{6A1F3EF7-90F3-4287-8EFD-9DD7C6C2096F}" dt="2023-10-02T06:38:52.780" v="4623" actId="1076"/>
          <ac:spMkLst>
            <pc:docMk/>
            <pc:sldMk cId="3058687720" sldId="293"/>
            <ac:spMk id="5" creationId="{381400F5-D9BA-00D9-B3D7-4FF9A2E240AA}"/>
          </ac:spMkLst>
        </pc:spChg>
        <pc:spChg chg="add mod">
          <ac:chgData name="Neil Patrick  A. Del Gallego" userId="9fccce03-204c-489b-ae7d-5aeb7f0c6bb7" providerId="ADAL" clId="{6A1F3EF7-90F3-4287-8EFD-9DD7C6C2096F}" dt="2023-10-02T06:38:55.109" v="4624" actId="1076"/>
          <ac:spMkLst>
            <pc:docMk/>
            <pc:sldMk cId="3058687720" sldId="293"/>
            <ac:spMk id="6" creationId="{BBBEE9B8-8A4D-CBBD-B10B-CDDC28182C70}"/>
          </ac:spMkLst>
        </pc:spChg>
        <pc:spChg chg="add mod">
          <ac:chgData name="Neil Patrick  A. Del Gallego" userId="9fccce03-204c-489b-ae7d-5aeb7f0c6bb7" providerId="ADAL" clId="{6A1F3EF7-90F3-4287-8EFD-9DD7C6C2096F}" dt="2023-10-02T06:39:05.162" v="4627" actId="13822"/>
          <ac:spMkLst>
            <pc:docMk/>
            <pc:sldMk cId="3058687720" sldId="293"/>
            <ac:spMk id="7" creationId="{3319F67C-81E9-79EE-354F-603BFD99E909}"/>
          </ac:spMkLst>
        </pc:spChg>
        <pc:spChg chg="add mod">
          <ac:chgData name="Neil Patrick  A. Del Gallego" userId="9fccce03-204c-489b-ae7d-5aeb7f0c6bb7" providerId="ADAL" clId="{6A1F3EF7-90F3-4287-8EFD-9DD7C6C2096F}" dt="2023-10-02T06:39:09.324" v="4629" actId="1076"/>
          <ac:spMkLst>
            <pc:docMk/>
            <pc:sldMk cId="3058687720" sldId="293"/>
            <ac:spMk id="8" creationId="{3AB8F22E-19F3-3E02-2A9B-B3D7B1CEC598}"/>
          </ac:spMkLst>
        </pc:spChg>
      </pc:sldChg>
      <pc:sldChg chg="addSp delSp modSp mod modAnim">
        <pc:chgData name="Neil Patrick  A. Del Gallego" userId="9fccce03-204c-489b-ae7d-5aeb7f0c6bb7" providerId="ADAL" clId="{6A1F3EF7-90F3-4287-8EFD-9DD7C6C2096F}" dt="2023-10-02T11:56:12.100" v="7632" actId="20577"/>
        <pc:sldMkLst>
          <pc:docMk/>
          <pc:sldMk cId="3918923197" sldId="294"/>
        </pc:sldMkLst>
        <pc:spChg chg="mod">
          <ac:chgData name="Neil Patrick  A. Del Gallego" userId="9fccce03-204c-489b-ae7d-5aeb7f0c6bb7" providerId="ADAL" clId="{6A1F3EF7-90F3-4287-8EFD-9DD7C6C2096F}" dt="2023-10-02T11:56:12.100" v="7632" actId="20577"/>
          <ac:spMkLst>
            <pc:docMk/>
            <pc:sldMk cId="3918923197" sldId="294"/>
            <ac:spMk id="2" creationId="{D0FAFE88-3BB3-4A37-8738-A7A760A9234D}"/>
          </ac:spMkLst>
        </pc:spChg>
        <pc:spChg chg="mod">
          <ac:chgData name="Neil Patrick  A. Del Gallego" userId="9fccce03-204c-489b-ae7d-5aeb7f0c6bb7" providerId="ADAL" clId="{6A1F3EF7-90F3-4287-8EFD-9DD7C6C2096F}" dt="2023-10-02T06:27:41.427" v="4074" actId="20577"/>
          <ac:spMkLst>
            <pc:docMk/>
            <pc:sldMk cId="3918923197" sldId="294"/>
            <ac:spMk id="3" creationId="{5F9A190F-0DF1-4278-4358-645DD4AEF39D}"/>
          </ac:spMkLst>
        </pc:spChg>
        <pc:spChg chg="mod topLvl">
          <ac:chgData name="Neil Patrick  A. Del Gallego" userId="9fccce03-204c-489b-ae7d-5aeb7f0c6bb7" providerId="ADAL" clId="{6A1F3EF7-90F3-4287-8EFD-9DD7C6C2096F}" dt="2023-10-02T06:28:13.352" v="4091" actId="20577"/>
          <ac:spMkLst>
            <pc:docMk/>
            <pc:sldMk cId="3918923197" sldId="294"/>
            <ac:spMk id="5" creationId="{B627F1C3-DEB1-AB20-3FDB-4C265CC1C62D}"/>
          </ac:spMkLst>
        </pc:spChg>
        <pc:spChg chg="add del">
          <ac:chgData name="Neil Patrick  A. Del Gallego" userId="9fccce03-204c-489b-ae7d-5aeb7f0c6bb7" providerId="ADAL" clId="{6A1F3EF7-90F3-4287-8EFD-9DD7C6C2096F}" dt="2023-10-02T06:27:46.623" v="4076" actId="22"/>
          <ac:spMkLst>
            <pc:docMk/>
            <pc:sldMk cId="3918923197" sldId="294"/>
            <ac:spMk id="6" creationId="{1851BCF3-FEFB-AD5B-ECDE-F45590121494}"/>
          </ac:spMkLst>
        </pc:spChg>
        <pc:spChg chg="add mod">
          <ac:chgData name="Neil Patrick  A. Del Gallego" userId="9fccce03-204c-489b-ae7d-5aeb7f0c6bb7" providerId="ADAL" clId="{6A1F3EF7-90F3-4287-8EFD-9DD7C6C2096F}" dt="2023-10-02T06:29:11.426" v="4149" actId="20577"/>
          <ac:spMkLst>
            <pc:docMk/>
            <pc:sldMk cId="3918923197" sldId="294"/>
            <ac:spMk id="13" creationId="{BDB982B1-6E4D-B0BE-091D-1C97FE5A5906}"/>
          </ac:spMkLst>
        </pc:spChg>
        <pc:grpChg chg="del mod">
          <ac:chgData name="Neil Patrick  A. Del Gallego" userId="9fccce03-204c-489b-ae7d-5aeb7f0c6bb7" providerId="ADAL" clId="{6A1F3EF7-90F3-4287-8EFD-9DD7C6C2096F}" dt="2023-10-02T06:28:02.584" v="4081" actId="165"/>
          <ac:grpSpMkLst>
            <pc:docMk/>
            <pc:sldMk cId="3918923197" sldId="294"/>
            <ac:grpSpMk id="9" creationId="{C542D764-2BEA-6CF8-B9EF-CFCF5E5B66E6}"/>
          </ac:grpSpMkLst>
        </pc:grpChg>
        <pc:picChg chg="mod topLvl">
          <ac:chgData name="Neil Patrick  A. Del Gallego" userId="9fccce03-204c-489b-ae7d-5aeb7f0c6bb7" providerId="ADAL" clId="{6A1F3EF7-90F3-4287-8EFD-9DD7C6C2096F}" dt="2023-10-02T06:28:30.057" v="4101" actId="1076"/>
          <ac:picMkLst>
            <pc:docMk/>
            <pc:sldMk cId="3918923197" sldId="294"/>
            <ac:picMk id="7" creationId="{AC340BD2-DD45-600D-1087-D3A380B3B5BD}"/>
          </ac:picMkLst>
        </pc:picChg>
        <pc:picChg chg="add mod">
          <ac:chgData name="Neil Patrick  A. Del Gallego" userId="9fccce03-204c-489b-ae7d-5aeb7f0c6bb7" providerId="ADAL" clId="{6A1F3EF7-90F3-4287-8EFD-9DD7C6C2096F}" dt="2023-10-02T06:28:27.350" v="4100" actId="1440"/>
          <ac:picMkLst>
            <pc:docMk/>
            <pc:sldMk cId="3918923197" sldId="294"/>
            <ac:picMk id="11" creationId="{101A3199-381A-958B-A1C5-58490D5AAE59}"/>
          </ac:picMkLst>
        </pc:picChg>
      </pc:sldChg>
      <pc:sldChg chg="modSp mod">
        <pc:chgData name="Neil Patrick  A. Del Gallego" userId="9fccce03-204c-489b-ae7d-5aeb7f0c6bb7" providerId="ADAL" clId="{6A1F3EF7-90F3-4287-8EFD-9DD7C6C2096F}" dt="2023-10-02T06:39:26.127" v="4632" actId="14100"/>
        <pc:sldMkLst>
          <pc:docMk/>
          <pc:sldMk cId="916308430" sldId="295"/>
        </pc:sldMkLst>
        <pc:spChg chg="mod">
          <ac:chgData name="Neil Patrick  A. Del Gallego" userId="9fccce03-204c-489b-ae7d-5aeb7f0c6bb7" providerId="ADAL" clId="{6A1F3EF7-90F3-4287-8EFD-9DD7C6C2096F}" dt="2023-10-02T06:39:23.938" v="4631" actId="14100"/>
          <ac:spMkLst>
            <pc:docMk/>
            <pc:sldMk cId="916308430" sldId="295"/>
            <ac:spMk id="2" creationId="{D0FAFE88-3BB3-4A37-8738-A7A760A9234D}"/>
          </ac:spMkLst>
        </pc:spChg>
        <pc:spChg chg="mod">
          <ac:chgData name="Neil Patrick  A. Del Gallego" userId="9fccce03-204c-489b-ae7d-5aeb7f0c6bb7" providerId="ADAL" clId="{6A1F3EF7-90F3-4287-8EFD-9DD7C6C2096F}" dt="2023-10-02T06:39:26.127" v="4632" actId="14100"/>
          <ac:spMkLst>
            <pc:docMk/>
            <pc:sldMk cId="916308430" sldId="295"/>
            <ac:spMk id="4" creationId="{FEAA0364-74F4-8CFB-FD51-2ADEA47E2C36}"/>
          </ac:spMkLst>
        </pc:spChg>
      </pc:sldChg>
      <pc:sldChg chg="addSp delSp modSp mod addAnim delAnim modAnim">
        <pc:chgData name="Neil Patrick  A. Del Gallego" userId="9fccce03-204c-489b-ae7d-5aeb7f0c6bb7" providerId="ADAL" clId="{6A1F3EF7-90F3-4287-8EFD-9DD7C6C2096F}" dt="2023-10-02T11:57:53.383" v="7731" actId="20577"/>
        <pc:sldMkLst>
          <pc:docMk/>
          <pc:sldMk cId="929676779" sldId="296"/>
        </pc:sldMkLst>
        <pc:spChg chg="add del mod">
          <ac:chgData name="Neil Patrick  A. Del Gallego" userId="9fccce03-204c-489b-ae7d-5aeb7f0c6bb7" providerId="ADAL" clId="{6A1F3EF7-90F3-4287-8EFD-9DD7C6C2096F}" dt="2023-10-02T06:39:44.498" v="4639" actId="14100"/>
          <ac:spMkLst>
            <pc:docMk/>
            <pc:sldMk cId="929676779" sldId="296"/>
            <ac:spMk id="2" creationId="{D0FAFE88-3BB3-4A37-8738-A7A760A9234D}"/>
          </ac:spMkLst>
        </pc:spChg>
        <pc:spChg chg="add del mod">
          <ac:chgData name="Neil Patrick  A. Del Gallego" userId="9fccce03-204c-489b-ae7d-5aeb7f0c6bb7" providerId="ADAL" clId="{6A1F3EF7-90F3-4287-8EFD-9DD7C6C2096F}" dt="2023-10-02T06:39:41.873" v="4637"/>
          <ac:spMkLst>
            <pc:docMk/>
            <pc:sldMk cId="929676779" sldId="296"/>
            <ac:spMk id="3" creationId="{52C059DB-5DD5-42DF-4B02-D75EC912A3B9}"/>
          </ac:spMkLst>
        </pc:spChg>
        <pc:spChg chg="mod">
          <ac:chgData name="Neil Patrick  A. Del Gallego" userId="9fccce03-204c-489b-ae7d-5aeb7f0c6bb7" providerId="ADAL" clId="{6A1F3EF7-90F3-4287-8EFD-9DD7C6C2096F}" dt="2023-10-02T11:57:53.383" v="7731" actId="20577"/>
          <ac:spMkLst>
            <pc:docMk/>
            <pc:sldMk cId="929676779" sldId="296"/>
            <ac:spMk id="4" creationId="{FEAA0364-74F4-8CFB-FD51-2ADEA47E2C36}"/>
          </ac:spMkLst>
        </pc:spChg>
        <pc:picChg chg="add mod">
          <ac:chgData name="Neil Patrick  A. Del Gallego" userId="9fccce03-204c-489b-ae7d-5aeb7f0c6bb7" providerId="ADAL" clId="{6A1F3EF7-90F3-4287-8EFD-9DD7C6C2096F}" dt="2023-10-02T10:54:59.618" v="4912"/>
          <ac:picMkLst>
            <pc:docMk/>
            <pc:sldMk cId="929676779" sldId="296"/>
            <ac:picMk id="1026" creationId="{3B85D893-2430-A229-732E-35105FBAF035}"/>
          </ac:picMkLst>
        </pc:picChg>
        <pc:picChg chg="del">
          <ac:chgData name="Neil Patrick  A. Del Gallego" userId="9fccce03-204c-489b-ae7d-5aeb7f0c6bb7" providerId="ADAL" clId="{6A1F3EF7-90F3-4287-8EFD-9DD7C6C2096F}" dt="2023-10-02T10:54:46.105" v="4907" actId="478"/>
          <ac:picMkLst>
            <pc:docMk/>
            <pc:sldMk cId="929676779" sldId="296"/>
            <ac:picMk id="8194" creationId="{807721BB-E8D9-0CFA-3563-19E5D385A6DE}"/>
          </ac:picMkLst>
        </pc:picChg>
      </pc:sldChg>
      <pc:sldChg chg="modSp mod">
        <pc:chgData name="Neil Patrick  A. Del Gallego" userId="9fccce03-204c-489b-ae7d-5aeb7f0c6bb7" providerId="ADAL" clId="{6A1F3EF7-90F3-4287-8EFD-9DD7C6C2096F}" dt="2023-10-02T11:02:57.034" v="5201" actId="1076"/>
        <pc:sldMkLst>
          <pc:docMk/>
          <pc:sldMk cId="1111371222" sldId="297"/>
        </pc:sldMkLst>
        <pc:spChg chg="mod">
          <ac:chgData name="Neil Patrick  A. Del Gallego" userId="9fccce03-204c-489b-ae7d-5aeb7f0c6bb7" providerId="ADAL" clId="{6A1F3EF7-90F3-4287-8EFD-9DD7C6C2096F}" dt="2023-10-02T06:39:51.717" v="4641" actId="14100"/>
          <ac:spMkLst>
            <pc:docMk/>
            <pc:sldMk cId="1111371222" sldId="297"/>
            <ac:spMk id="2" creationId="{D0FAFE88-3BB3-4A37-8738-A7A760A9234D}"/>
          </ac:spMkLst>
        </pc:spChg>
        <pc:picChg chg="mod">
          <ac:chgData name="Neil Patrick  A. Del Gallego" userId="9fccce03-204c-489b-ae7d-5aeb7f0c6bb7" providerId="ADAL" clId="{6A1F3EF7-90F3-4287-8EFD-9DD7C6C2096F}" dt="2023-10-02T11:02:57.034" v="5201" actId="1076"/>
          <ac:picMkLst>
            <pc:docMk/>
            <pc:sldMk cId="1111371222" sldId="297"/>
            <ac:picMk id="9218" creationId="{46445AF5-099E-04CB-B5D6-736215B80049}"/>
          </ac:picMkLst>
        </pc:picChg>
      </pc:sldChg>
      <pc:sldChg chg="addSp delSp modSp mod modAnim">
        <pc:chgData name="Neil Patrick  A. Del Gallego" userId="9fccce03-204c-489b-ae7d-5aeb7f0c6bb7" providerId="ADAL" clId="{6A1F3EF7-90F3-4287-8EFD-9DD7C6C2096F}" dt="2023-10-02T11:58:15.413" v="7773" actId="20577"/>
        <pc:sldMkLst>
          <pc:docMk/>
          <pc:sldMk cId="626469240" sldId="298"/>
        </pc:sldMkLst>
        <pc:spChg chg="mod">
          <ac:chgData name="Neil Patrick  A. Del Gallego" userId="9fccce03-204c-489b-ae7d-5aeb7f0c6bb7" providerId="ADAL" clId="{6A1F3EF7-90F3-4287-8EFD-9DD7C6C2096F}" dt="2023-10-02T11:58:08.466" v="7767" actId="20577"/>
          <ac:spMkLst>
            <pc:docMk/>
            <pc:sldMk cId="626469240" sldId="298"/>
            <ac:spMk id="2" creationId="{D0FAFE88-3BB3-4A37-8738-A7A760A9234D}"/>
          </ac:spMkLst>
        </pc:spChg>
        <pc:spChg chg="mod">
          <ac:chgData name="Neil Patrick  A. Del Gallego" userId="9fccce03-204c-489b-ae7d-5aeb7f0c6bb7" providerId="ADAL" clId="{6A1F3EF7-90F3-4287-8EFD-9DD7C6C2096F}" dt="2023-10-02T11:58:15.413" v="7773" actId="20577"/>
          <ac:spMkLst>
            <pc:docMk/>
            <pc:sldMk cId="626469240" sldId="298"/>
            <ac:spMk id="4" creationId="{FEAA0364-74F4-8CFB-FD51-2ADEA47E2C36}"/>
          </ac:spMkLst>
        </pc:spChg>
        <pc:picChg chg="add mod">
          <ac:chgData name="Neil Patrick  A. Del Gallego" userId="9fccce03-204c-489b-ae7d-5aeb7f0c6bb7" providerId="ADAL" clId="{6A1F3EF7-90F3-4287-8EFD-9DD7C6C2096F}" dt="2023-10-02T10:55:24.237" v="4919"/>
          <ac:picMkLst>
            <pc:docMk/>
            <pc:sldMk cId="626469240" sldId="298"/>
            <ac:picMk id="2050" creationId="{5F3FCF1E-35E7-E667-C488-6A881CD9B83D}"/>
          </ac:picMkLst>
        </pc:picChg>
        <pc:picChg chg="del">
          <ac:chgData name="Neil Patrick  A. Del Gallego" userId="9fccce03-204c-489b-ae7d-5aeb7f0c6bb7" providerId="ADAL" clId="{6A1F3EF7-90F3-4287-8EFD-9DD7C6C2096F}" dt="2023-10-02T10:55:09.775" v="4913" actId="478"/>
          <ac:picMkLst>
            <pc:docMk/>
            <pc:sldMk cId="626469240" sldId="298"/>
            <ac:picMk id="8194" creationId="{807721BB-E8D9-0CFA-3563-19E5D385A6DE}"/>
          </ac:picMkLst>
        </pc:picChg>
      </pc:sldChg>
      <pc:sldChg chg="modSp add mod">
        <pc:chgData name="Neil Patrick  A. Del Gallego" userId="9fccce03-204c-489b-ae7d-5aeb7f0c6bb7" providerId="ADAL" clId="{6A1F3EF7-90F3-4287-8EFD-9DD7C6C2096F}" dt="2023-10-02T10:51:45.309" v="4828" actId="20577"/>
        <pc:sldMkLst>
          <pc:docMk/>
          <pc:sldMk cId="4118828501" sldId="333"/>
        </pc:sldMkLst>
        <pc:spChg chg="mod">
          <ac:chgData name="Neil Patrick  A. Del Gallego" userId="9fccce03-204c-489b-ae7d-5aeb7f0c6bb7" providerId="ADAL" clId="{6A1F3EF7-90F3-4287-8EFD-9DD7C6C2096F}" dt="2023-10-02T10:51:45.309" v="4828" actId="20577"/>
          <ac:spMkLst>
            <pc:docMk/>
            <pc:sldMk cId="4118828501" sldId="333"/>
            <ac:spMk id="2" creationId="{EAB58FA5-56DF-488A-8C7B-3BA9928CB70A}"/>
          </ac:spMkLst>
        </pc:spChg>
        <pc:spChg chg="mod">
          <ac:chgData name="Neil Patrick  A. Del Gallego" userId="9fccce03-204c-489b-ae7d-5aeb7f0c6bb7" providerId="ADAL" clId="{6A1F3EF7-90F3-4287-8EFD-9DD7C6C2096F}" dt="2023-10-02T05:56:23.415" v="2635"/>
          <ac:spMkLst>
            <pc:docMk/>
            <pc:sldMk cId="4118828501" sldId="333"/>
            <ac:spMk id="3" creationId="{083D152D-EE32-4FBD-BDFF-77739058368C}"/>
          </ac:spMkLst>
        </pc:spChg>
        <pc:spChg chg="mod">
          <ac:chgData name="Neil Patrick  A. Del Gallego" userId="9fccce03-204c-489b-ae7d-5aeb7f0c6bb7" providerId="ADAL" clId="{6A1F3EF7-90F3-4287-8EFD-9DD7C6C2096F}" dt="2023-10-02T05:56:23.415" v="2635"/>
          <ac:spMkLst>
            <pc:docMk/>
            <pc:sldMk cId="4118828501" sldId="333"/>
            <ac:spMk id="4" creationId="{B1E7BA67-FBEF-443D-ACC5-A4374AFC99F6}"/>
          </ac:spMkLst>
        </pc:spChg>
        <pc:spChg chg="mod">
          <ac:chgData name="Neil Patrick  A. Del Gallego" userId="9fccce03-204c-489b-ae7d-5aeb7f0c6bb7" providerId="ADAL" clId="{6A1F3EF7-90F3-4287-8EFD-9DD7C6C2096F}" dt="2023-10-02T05:15:00.395" v="392" actId="1076"/>
          <ac:spMkLst>
            <pc:docMk/>
            <pc:sldMk cId="4118828501" sldId="333"/>
            <ac:spMk id="14" creationId="{04464470-BCA6-4F7E-BACD-100E129C7C03}"/>
          </ac:spMkLst>
        </pc:spChg>
        <pc:picChg chg="mod">
          <ac:chgData name="Neil Patrick  A. Del Gallego" userId="9fccce03-204c-489b-ae7d-5aeb7f0c6bb7" providerId="ADAL" clId="{6A1F3EF7-90F3-4287-8EFD-9DD7C6C2096F}" dt="2023-10-02T05:15:00.395" v="392" actId="1076"/>
          <ac:picMkLst>
            <pc:docMk/>
            <pc:sldMk cId="4118828501" sldId="333"/>
            <ac:picMk id="10" creationId="{DDEBDD60-434F-4D43-AD7B-841CD5414140}"/>
          </ac:picMkLst>
        </pc:picChg>
        <pc:picChg chg="mod">
          <ac:chgData name="Neil Patrick  A. Del Gallego" userId="9fccce03-204c-489b-ae7d-5aeb7f0c6bb7" providerId="ADAL" clId="{6A1F3EF7-90F3-4287-8EFD-9DD7C6C2096F}" dt="2023-10-02T05:15:00.395" v="392" actId="1076"/>
          <ac:picMkLst>
            <pc:docMk/>
            <pc:sldMk cId="4118828501" sldId="333"/>
            <ac:picMk id="11" creationId="{EF591614-2E46-4088-B008-3EA33E4172C6}"/>
          </ac:picMkLst>
        </pc:picChg>
        <pc:picChg chg="mod">
          <ac:chgData name="Neil Patrick  A. Del Gallego" userId="9fccce03-204c-489b-ae7d-5aeb7f0c6bb7" providerId="ADAL" clId="{6A1F3EF7-90F3-4287-8EFD-9DD7C6C2096F}" dt="2023-10-02T05:15:00.395" v="392" actId="1076"/>
          <ac:picMkLst>
            <pc:docMk/>
            <pc:sldMk cId="4118828501" sldId="333"/>
            <ac:picMk id="12" creationId="{0F53A3BF-B3C7-4E7A-A334-43ACC2258B99}"/>
          </ac:picMkLst>
        </pc:picChg>
        <pc:picChg chg="mod">
          <ac:chgData name="Neil Patrick  A. Del Gallego" userId="9fccce03-204c-489b-ae7d-5aeb7f0c6bb7" providerId="ADAL" clId="{6A1F3EF7-90F3-4287-8EFD-9DD7C6C2096F}" dt="2023-10-02T05:15:00.395" v="392" actId="1076"/>
          <ac:picMkLst>
            <pc:docMk/>
            <pc:sldMk cId="4118828501" sldId="333"/>
            <ac:picMk id="13" creationId="{EBED7351-EFF4-4150-8F7B-C83570AFC573}"/>
          </ac:picMkLst>
        </pc:picChg>
        <pc:picChg chg="mod">
          <ac:chgData name="Neil Patrick  A. Del Gallego" userId="9fccce03-204c-489b-ae7d-5aeb7f0c6bb7" providerId="ADAL" clId="{6A1F3EF7-90F3-4287-8EFD-9DD7C6C2096F}" dt="2023-10-02T05:15:00.395" v="392" actId="1076"/>
          <ac:picMkLst>
            <pc:docMk/>
            <pc:sldMk cId="4118828501" sldId="333"/>
            <ac:picMk id="3074" creationId="{E3D6A0F4-7EEA-49FC-81E7-51D8C1503D2F}"/>
          </ac:picMkLst>
        </pc:picChg>
        <pc:picChg chg="mod">
          <ac:chgData name="Neil Patrick  A. Del Gallego" userId="9fccce03-204c-489b-ae7d-5aeb7f0c6bb7" providerId="ADAL" clId="{6A1F3EF7-90F3-4287-8EFD-9DD7C6C2096F}" dt="2023-10-02T05:15:00.395" v="392" actId="1076"/>
          <ac:picMkLst>
            <pc:docMk/>
            <pc:sldMk cId="4118828501" sldId="333"/>
            <ac:picMk id="4098" creationId="{0A73181D-5E43-4ACC-AB49-4E776DEF3840}"/>
          </ac:picMkLst>
        </pc:picChg>
        <pc:picChg chg="mod">
          <ac:chgData name="Neil Patrick  A. Del Gallego" userId="9fccce03-204c-489b-ae7d-5aeb7f0c6bb7" providerId="ADAL" clId="{6A1F3EF7-90F3-4287-8EFD-9DD7C6C2096F}" dt="2023-10-02T05:15:00.395" v="392" actId="1076"/>
          <ac:picMkLst>
            <pc:docMk/>
            <pc:sldMk cId="4118828501" sldId="333"/>
            <ac:picMk id="5122" creationId="{AE5A29C7-6454-4791-9751-CD7A91388AC4}"/>
          </ac:picMkLst>
        </pc:picChg>
        <pc:picChg chg="mod">
          <ac:chgData name="Neil Patrick  A. Del Gallego" userId="9fccce03-204c-489b-ae7d-5aeb7f0c6bb7" providerId="ADAL" clId="{6A1F3EF7-90F3-4287-8EFD-9DD7C6C2096F}" dt="2023-10-02T05:15:00.395" v="392" actId="1076"/>
          <ac:picMkLst>
            <pc:docMk/>
            <pc:sldMk cId="4118828501" sldId="333"/>
            <ac:picMk id="6146" creationId="{34AD715F-5B55-446B-9D84-453205ECD6F1}"/>
          </ac:picMkLst>
        </pc:picChg>
      </pc:sldChg>
      <pc:sldChg chg="modSp add mod modAnim">
        <pc:chgData name="Neil Patrick  A. Del Gallego" userId="9fccce03-204c-489b-ae7d-5aeb7f0c6bb7" providerId="ADAL" clId="{6A1F3EF7-90F3-4287-8EFD-9DD7C6C2096F}" dt="2023-10-02T11:54:37.941" v="7626"/>
        <pc:sldMkLst>
          <pc:docMk/>
          <pc:sldMk cId="3776419982" sldId="334"/>
        </pc:sldMkLst>
        <pc:spChg chg="mod">
          <ac:chgData name="Neil Patrick  A. Del Gallego" userId="9fccce03-204c-489b-ae7d-5aeb7f0c6bb7" providerId="ADAL" clId="{6A1F3EF7-90F3-4287-8EFD-9DD7C6C2096F}" dt="2023-10-02T05:59:37.305" v="2731" actId="14100"/>
          <ac:spMkLst>
            <pc:docMk/>
            <pc:sldMk cId="3776419982" sldId="334"/>
            <ac:spMk id="2" creationId="{D0FAFE88-3BB3-4A37-8738-A7A760A9234D}"/>
          </ac:spMkLst>
        </pc:spChg>
        <pc:spChg chg="mod">
          <ac:chgData name="Neil Patrick  A. Del Gallego" userId="9fccce03-204c-489b-ae7d-5aeb7f0c6bb7" providerId="ADAL" clId="{6A1F3EF7-90F3-4287-8EFD-9DD7C6C2096F}" dt="2023-10-02T11:54:37.941" v="7626"/>
          <ac:spMkLst>
            <pc:docMk/>
            <pc:sldMk cId="3776419982" sldId="334"/>
            <ac:spMk id="4" creationId="{900A3B5E-0D88-40D3-ADEE-967AB121DC82}"/>
          </ac:spMkLst>
        </pc:spChg>
      </pc:sldChg>
      <pc:sldChg chg="addSp delSp modSp add mod modAnim">
        <pc:chgData name="Neil Patrick  A. Del Gallego" userId="9fccce03-204c-489b-ae7d-5aeb7f0c6bb7" providerId="ADAL" clId="{6A1F3EF7-90F3-4287-8EFD-9DD7C6C2096F}" dt="2023-10-02T11:04:37.911" v="5250" actId="1076"/>
        <pc:sldMkLst>
          <pc:docMk/>
          <pc:sldMk cId="33468046" sldId="335"/>
        </pc:sldMkLst>
        <pc:spChg chg="mod">
          <ac:chgData name="Neil Patrick  A. Del Gallego" userId="9fccce03-204c-489b-ae7d-5aeb7f0c6bb7" providerId="ADAL" clId="{6A1F3EF7-90F3-4287-8EFD-9DD7C6C2096F}" dt="2023-10-02T05:59:50.204" v="2733" actId="14100"/>
          <ac:spMkLst>
            <pc:docMk/>
            <pc:sldMk cId="33468046" sldId="335"/>
            <ac:spMk id="2" creationId="{D0FAFE88-3BB3-4A37-8738-A7A760A9234D}"/>
          </ac:spMkLst>
        </pc:spChg>
        <pc:spChg chg="add mod">
          <ac:chgData name="Neil Patrick  A. Del Gallego" userId="9fccce03-204c-489b-ae7d-5aeb7f0c6bb7" providerId="ADAL" clId="{6A1F3EF7-90F3-4287-8EFD-9DD7C6C2096F}" dt="2023-10-02T11:04:37.911" v="5250" actId="1076"/>
          <ac:spMkLst>
            <pc:docMk/>
            <pc:sldMk cId="33468046" sldId="335"/>
            <ac:spMk id="3" creationId="{CD266AA6-590A-3096-8706-8C90599C8B8A}"/>
          </ac:spMkLst>
        </pc:spChg>
        <pc:spChg chg="mod">
          <ac:chgData name="Neil Patrick  A. Del Gallego" userId="9fccce03-204c-489b-ae7d-5aeb7f0c6bb7" providerId="ADAL" clId="{6A1F3EF7-90F3-4287-8EFD-9DD7C6C2096F}" dt="2023-10-02T05:56:23.415" v="2635"/>
          <ac:spMkLst>
            <pc:docMk/>
            <pc:sldMk cId="33468046" sldId="335"/>
            <ac:spMk id="4" creationId="{900A3B5E-0D88-40D3-ADEE-967AB121DC82}"/>
          </ac:spMkLst>
        </pc:spChg>
        <pc:picChg chg="del">
          <ac:chgData name="Neil Patrick  A. Del Gallego" userId="9fccce03-204c-489b-ae7d-5aeb7f0c6bb7" providerId="ADAL" clId="{6A1F3EF7-90F3-4287-8EFD-9DD7C6C2096F}" dt="2023-10-02T05:47:42.292" v="2472" actId="478"/>
          <ac:picMkLst>
            <pc:docMk/>
            <pc:sldMk cId="33468046" sldId="335"/>
            <ac:picMk id="3" creationId="{AED038CA-6BAA-730B-002F-E764BE0377BF}"/>
          </ac:picMkLst>
        </pc:picChg>
        <pc:picChg chg="add mod">
          <ac:chgData name="Neil Patrick  A. Del Gallego" userId="9fccce03-204c-489b-ae7d-5aeb7f0c6bb7" providerId="ADAL" clId="{6A1F3EF7-90F3-4287-8EFD-9DD7C6C2096F}" dt="2023-10-02T05:55:05.983" v="2600" actId="1076"/>
          <ac:picMkLst>
            <pc:docMk/>
            <pc:sldMk cId="33468046" sldId="335"/>
            <ac:picMk id="5" creationId="{C3706064-6DFF-C5EE-AD6C-E8919252A042}"/>
          </ac:picMkLst>
        </pc:picChg>
      </pc:sldChg>
      <pc:sldChg chg="addSp delSp modSp add mod delAnim modAnim">
        <pc:chgData name="Neil Patrick  A. Del Gallego" userId="9fccce03-204c-489b-ae7d-5aeb7f0c6bb7" providerId="ADAL" clId="{6A1F3EF7-90F3-4287-8EFD-9DD7C6C2096F}" dt="2023-10-02T11:04:39.222" v="5251"/>
        <pc:sldMkLst>
          <pc:docMk/>
          <pc:sldMk cId="2610385816" sldId="336"/>
        </pc:sldMkLst>
        <pc:spChg chg="add mod">
          <ac:chgData name="Neil Patrick  A. Del Gallego" userId="9fccce03-204c-489b-ae7d-5aeb7f0c6bb7" providerId="ADAL" clId="{6A1F3EF7-90F3-4287-8EFD-9DD7C6C2096F}" dt="2023-10-02T11:04:39.222" v="5251"/>
          <ac:spMkLst>
            <pc:docMk/>
            <pc:sldMk cId="2610385816" sldId="336"/>
            <ac:spMk id="2" creationId="{AD4F13E0-3004-1EB5-1634-C314F96DBD93}"/>
          </ac:spMkLst>
        </pc:spChg>
        <pc:spChg chg="del mod">
          <ac:chgData name="Neil Patrick  A. Del Gallego" userId="9fccce03-204c-489b-ae7d-5aeb7f0c6bb7" providerId="ADAL" clId="{6A1F3EF7-90F3-4287-8EFD-9DD7C6C2096F}" dt="2023-10-02T05:59:53.879" v="2734" actId="478"/>
          <ac:spMkLst>
            <pc:docMk/>
            <pc:sldMk cId="2610385816" sldId="336"/>
            <ac:spMk id="2" creationId="{D0FAFE88-3BB3-4A37-8738-A7A760A9234D}"/>
          </ac:spMkLst>
        </pc:spChg>
        <pc:spChg chg="del mod">
          <ac:chgData name="Neil Patrick  A. Del Gallego" userId="9fccce03-204c-489b-ae7d-5aeb7f0c6bb7" providerId="ADAL" clId="{6A1F3EF7-90F3-4287-8EFD-9DD7C6C2096F}" dt="2023-10-02T05:55:19.680" v="2605" actId="478"/>
          <ac:spMkLst>
            <pc:docMk/>
            <pc:sldMk cId="2610385816" sldId="336"/>
            <ac:spMk id="4" creationId="{900A3B5E-0D88-40D3-ADEE-967AB121DC82}"/>
          </ac:spMkLst>
        </pc:spChg>
        <pc:spChg chg="add mod">
          <ac:chgData name="Neil Patrick  A. Del Gallego" userId="9fccce03-204c-489b-ae7d-5aeb7f0c6bb7" providerId="ADAL" clId="{6A1F3EF7-90F3-4287-8EFD-9DD7C6C2096F}" dt="2023-10-02T05:59:57.518" v="2736" actId="27636"/>
          <ac:spMkLst>
            <pc:docMk/>
            <pc:sldMk cId="2610385816" sldId="336"/>
            <ac:spMk id="6" creationId="{927B199D-F263-4DB3-8F95-E7B65710254E}"/>
          </ac:spMkLst>
        </pc:spChg>
        <pc:picChg chg="add mod">
          <ac:chgData name="Neil Patrick  A. Del Gallego" userId="9fccce03-204c-489b-ae7d-5aeb7f0c6bb7" providerId="ADAL" clId="{6A1F3EF7-90F3-4287-8EFD-9DD7C6C2096F}" dt="2023-10-02T05:55:31.418" v="2610" actId="1076"/>
          <ac:picMkLst>
            <pc:docMk/>
            <pc:sldMk cId="2610385816" sldId="336"/>
            <ac:picMk id="3" creationId="{36376DBE-AE84-9CF5-5254-E014E3454728}"/>
          </ac:picMkLst>
        </pc:picChg>
        <pc:picChg chg="del">
          <ac:chgData name="Neil Patrick  A. Del Gallego" userId="9fccce03-204c-489b-ae7d-5aeb7f0c6bb7" providerId="ADAL" clId="{6A1F3EF7-90F3-4287-8EFD-9DD7C6C2096F}" dt="2023-10-02T05:55:13.270" v="2603" actId="478"/>
          <ac:picMkLst>
            <pc:docMk/>
            <pc:sldMk cId="2610385816" sldId="336"/>
            <ac:picMk id="5" creationId="{C3706064-6DFF-C5EE-AD6C-E8919252A042}"/>
          </ac:picMkLst>
        </pc:picChg>
      </pc:sldChg>
      <pc:sldChg chg="modSp add mod ord modAnim">
        <pc:chgData name="Neil Patrick  A. Del Gallego" userId="9fccce03-204c-489b-ae7d-5aeb7f0c6bb7" providerId="ADAL" clId="{6A1F3EF7-90F3-4287-8EFD-9DD7C6C2096F}" dt="2023-10-02T11:57:32.575" v="7730" actId="20577"/>
        <pc:sldMkLst>
          <pc:docMk/>
          <pc:sldMk cId="3741554735" sldId="337"/>
        </pc:sldMkLst>
        <pc:spChg chg="mod">
          <ac:chgData name="Neil Patrick  A. Del Gallego" userId="9fccce03-204c-489b-ae7d-5aeb7f0c6bb7" providerId="ADAL" clId="{6A1F3EF7-90F3-4287-8EFD-9DD7C6C2096F}" dt="2023-10-02T06:39:33.529" v="4634" actId="14100"/>
          <ac:spMkLst>
            <pc:docMk/>
            <pc:sldMk cId="3741554735" sldId="337"/>
            <ac:spMk id="2" creationId="{D0FAFE88-3BB3-4A37-8738-A7A760A9234D}"/>
          </ac:spMkLst>
        </pc:spChg>
        <pc:spChg chg="mod">
          <ac:chgData name="Neil Patrick  A. Del Gallego" userId="9fccce03-204c-489b-ae7d-5aeb7f0c6bb7" providerId="ADAL" clId="{6A1F3EF7-90F3-4287-8EFD-9DD7C6C2096F}" dt="2023-10-02T11:57:31.611" v="7728" actId="20577"/>
          <ac:spMkLst>
            <pc:docMk/>
            <pc:sldMk cId="3741554735" sldId="337"/>
            <ac:spMk id="4" creationId="{FEAA0364-74F4-8CFB-FD51-2ADEA47E2C36}"/>
          </ac:spMkLst>
        </pc:spChg>
      </pc:sldChg>
      <pc:sldChg chg="add del">
        <pc:chgData name="Neil Patrick  A. Del Gallego" userId="9fccce03-204c-489b-ae7d-5aeb7f0c6bb7" providerId="ADAL" clId="{6A1F3EF7-90F3-4287-8EFD-9DD7C6C2096F}" dt="2023-10-02T06:12:27.890" v="3303"/>
        <pc:sldMkLst>
          <pc:docMk/>
          <pc:sldMk cId="1360440909" sldId="338"/>
        </pc:sldMkLst>
      </pc:sldChg>
      <pc:sldChg chg="addSp delSp modSp add mod modAnim">
        <pc:chgData name="Neil Patrick  A. Del Gallego" userId="9fccce03-204c-489b-ae7d-5aeb7f0c6bb7" providerId="ADAL" clId="{6A1F3EF7-90F3-4287-8EFD-9DD7C6C2096F}" dt="2023-10-02T06:33:30.609" v="4324" actId="1076"/>
        <pc:sldMkLst>
          <pc:docMk/>
          <pc:sldMk cId="2490844624" sldId="338"/>
        </pc:sldMkLst>
        <pc:spChg chg="mod">
          <ac:chgData name="Neil Patrick  A. Del Gallego" userId="9fccce03-204c-489b-ae7d-5aeb7f0c6bb7" providerId="ADAL" clId="{6A1F3EF7-90F3-4287-8EFD-9DD7C6C2096F}" dt="2023-10-02T06:12:36.340" v="3325" actId="20577"/>
          <ac:spMkLst>
            <pc:docMk/>
            <pc:sldMk cId="2490844624" sldId="338"/>
            <ac:spMk id="2" creationId="{D0FAFE88-3BB3-4A37-8738-A7A760A9234D}"/>
          </ac:spMkLst>
        </pc:spChg>
        <pc:spChg chg="add mod">
          <ac:chgData name="Neil Patrick  A. Del Gallego" userId="9fccce03-204c-489b-ae7d-5aeb7f0c6bb7" providerId="ADAL" clId="{6A1F3EF7-90F3-4287-8EFD-9DD7C6C2096F}" dt="2023-10-02T06:32:07.425" v="4319" actId="1076"/>
          <ac:spMkLst>
            <pc:docMk/>
            <pc:sldMk cId="2490844624" sldId="338"/>
            <ac:spMk id="3" creationId="{9415AE1C-E8EB-C8CA-B392-17E0C5872B99}"/>
          </ac:spMkLst>
        </pc:spChg>
        <pc:spChg chg="del">
          <ac:chgData name="Neil Patrick  A. Del Gallego" userId="9fccce03-204c-489b-ae7d-5aeb7f0c6bb7" providerId="ADAL" clId="{6A1F3EF7-90F3-4287-8EFD-9DD7C6C2096F}" dt="2023-10-02T06:12:39.253" v="3328" actId="478"/>
          <ac:spMkLst>
            <pc:docMk/>
            <pc:sldMk cId="2490844624" sldId="338"/>
            <ac:spMk id="4" creationId="{900A3B5E-0D88-40D3-ADEE-967AB121DC82}"/>
          </ac:spMkLst>
        </pc:spChg>
        <pc:spChg chg="add mod">
          <ac:chgData name="Neil Patrick  A. Del Gallego" userId="9fccce03-204c-489b-ae7d-5aeb7f0c6bb7" providerId="ADAL" clId="{6A1F3EF7-90F3-4287-8EFD-9DD7C6C2096F}" dt="2023-10-02T06:32:07.425" v="4319" actId="1076"/>
          <ac:spMkLst>
            <pc:docMk/>
            <pc:sldMk cId="2490844624" sldId="338"/>
            <ac:spMk id="6" creationId="{2B26357C-8A08-1C40-3463-9A97CFB657F7}"/>
          </ac:spMkLst>
        </pc:spChg>
        <pc:spChg chg="add mod">
          <ac:chgData name="Neil Patrick  A. Del Gallego" userId="9fccce03-204c-489b-ae7d-5aeb7f0c6bb7" providerId="ADAL" clId="{6A1F3EF7-90F3-4287-8EFD-9DD7C6C2096F}" dt="2023-10-02T06:13:40.198" v="3348" actId="571"/>
          <ac:spMkLst>
            <pc:docMk/>
            <pc:sldMk cId="2490844624" sldId="338"/>
            <ac:spMk id="8" creationId="{2156781C-A2D6-3B19-2D28-01A83CF88986}"/>
          </ac:spMkLst>
        </pc:spChg>
        <pc:spChg chg="add del mod">
          <ac:chgData name="Neil Patrick  A. Del Gallego" userId="9fccce03-204c-489b-ae7d-5aeb7f0c6bb7" providerId="ADAL" clId="{6A1F3EF7-90F3-4287-8EFD-9DD7C6C2096F}" dt="2023-10-02T06:13:39.979" v="3347"/>
          <ac:spMkLst>
            <pc:docMk/>
            <pc:sldMk cId="2490844624" sldId="338"/>
            <ac:spMk id="9" creationId="{C2804734-1514-0949-2837-E7D3C5BFEEAE}"/>
          </ac:spMkLst>
        </pc:spChg>
        <pc:spChg chg="add mod">
          <ac:chgData name="Neil Patrick  A. Del Gallego" userId="9fccce03-204c-489b-ae7d-5aeb7f0c6bb7" providerId="ADAL" clId="{6A1F3EF7-90F3-4287-8EFD-9DD7C6C2096F}" dt="2023-10-02T06:32:07.425" v="4319" actId="1076"/>
          <ac:spMkLst>
            <pc:docMk/>
            <pc:sldMk cId="2490844624" sldId="338"/>
            <ac:spMk id="10" creationId="{30345EC3-7E7A-B450-8E03-29939AE7E7B0}"/>
          </ac:spMkLst>
        </pc:spChg>
        <pc:spChg chg="add mod">
          <ac:chgData name="Neil Patrick  A. Del Gallego" userId="9fccce03-204c-489b-ae7d-5aeb7f0c6bb7" providerId="ADAL" clId="{6A1F3EF7-90F3-4287-8EFD-9DD7C6C2096F}" dt="2023-10-02T06:32:07.425" v="4319" actId="1076"/>
          <ac:spMkLst>
            <pc:docMk/>
            <pc:sldMk cId="2490844624" sldId="338"/>
            <ac:spMk id="11" creationId="{DD06983A-0AEB-A4ED-7545-E9BA978BE898}"/>
          </ac:spMkLst>
        </pc:spChg>
        <pc:spChg chg="add mod">
          <ac:chgData name="Neil Patrick  A. Del Gallego" userId="9fccce03-204c-489b-ae7d-5aeb7f0c6bb7" providerId="ADAL" clId="{6A1F3EF7-90F3-4287-8EFD-9DD7C6C2096F}" dt="2023-10-02T06:32:07.425" v="4319" actId="1076"/>
          <ac:spMkLst>
            <pc:docMk/>
            <pc:sldMk cId="2490844624" sldId="338"/>
            <ac:spMk id="12" creationId="{92230867-CC4C-DFA0-21A9-5AC6CBDE20D0}"/>
          </ac:spMkLst>
        </pc:spChg>
        <pc:spChg chg="add mod">
          <ac:chgData name="Neil Patrick  A. Del Gallego" userId="9fccce03-204c-489b-ae7d-5aeb7f0c6bb7" providerId="ADAL" clId="{6A1F3EF7-90F3-4287-8EFD-9DD7C6C2096F}" dt="2023-10-02T06:31:56.263" v="4287" actId="404"/>
          <ac:spMkLst>
            <pc:docMk/>
            <pc:sldMk cId="2490844624" sldId="338"/>
            <ac:spMk id="13" creationId="{BB9824B7-470D-0991-E297-A170459A1640}"/>
          </ac:spMkLst>
        </pc:spChg>
        <pc:spChg chg="add mod">
          <ac:chgData name="Neil Patrick  A. Del Gallego" userId="9fccce03-204c-489b-ae7d-5aeb7f0c6bb7" providerId="ADAL" clId="{6A1F3EF7-90F3-4287-8EFD-9DD7C6C2096F}" dt="2023-10-02T06:33:30.609" v="4324" actId="1076"/>
          <ac:spMkLst>
            <pc:docMk/>
            <pc:sldMk cId="2490844624" sldId="338"/>
            <ac:spMk id="21" creationId="{F9131A4E-F4AB-F437-C646-4C9F53C81CF7}"/>
          </ac:spMkLst>
        </pc:spChg>
        <pc:spChg chg="add mod">
          <ac:chgData name="Neil Patrick  A. Del Gallego" userId="9fccce03-204c-489b-ae7d-5aeb7f0c6bb7" providerId="ADAL" clId="{6A1F3EF7-90F3-4287-8EFD-9DD7C6C2096F}" dt="2023-10-02T06:33:09.020" v="4320" actId="1076"/>
          <ac:spMkLst>
            <pc:docMk/>
            <pc:sldMk cId="2490844624" sldId="338"/>
            <ac:spMk id="23" creationId="{81E94C55-9530-9FFC-660A-71AF3054DF8B}"/>
          </ac:spMkLst>
        </pc:spChg>
        <pc:spChg chg="add mod">
          <ac:chgData name="Neil Patrick  A. Del Gallego" userId="9fccce03-204c-489b-ae7d-5aeb7f0c6bb7" providerId="ADAL" clId="{6A1F3EF7-90F3-4287-8EFD-9DD7C6C2096F}" dt="2023-10-02T06:19:59.241" v="3778" actId="1076"/>
          <ac:spMkLst>
            <pc:docMk/>
            <pc:sldMk cId="2490844624" sldId="338"/>
            <ac:spMk id="24" creationId="{001D609B-E272-58B1-6505-CCCD421D4ECF}"/>
          </ac:spMkLst>
        </pc:spChg>
        <pc:spChg chg="add mod">
          <ac:chgData name="Neil Patrick  A. Del Gallego" userId="9fccce03-204c-489b-ae7d-5aeb7f0c6bb7" providerId="ADAL" clId="{6A1F3EF7-90F3-4287-8EFD-9DD7C6C2096F}" dt="2023-10-02T06:31:56.263" v="4287" actId="404"/>
          <ac:spMkLst>
            <pc:docMk/>
            <pc:sldMk cId="2490844624" sldId="338"/>
            <ac:spMk id="25" creationId="{25511438-D6DE-1A52-C2BD-343A55DFF328}"/>
          </ac:spMkLst>
        </pc:spChg>
        <pc:spChg chg="add mod">
          <ac:chgData name="Neil Patrick  A. Del Gallego" userId="9fccce03-204c-489b-ae7d-5aeb7f0c6bb7" providerId="ADAL" clId="{6A1F3EF7-90F3-4287-8EFD-9DD7C6C2096F}" dt="2023-10-02T06:32:02.749" v="4318" actId="1036"/>
          <ac:spMkLst>
            <pc:docMk/>
            <pc:sldMk cId="2490844624" sldId="338"/>
            <ac:spMk id="28" creationId="{AD62E444-B338-5CE5-3DB6-05253ACF67CE}"/>
          </ac:spMkLst>
        </pc:spChg>
        <pc:spChg chg="add mod">
          <ac:chgData name="Neil Patrick  A. Del Gallego" userId="9fccce03-204c-489b-ae7d-5aeb7f0c6bb7" providerId="ADAL" clId="{6A1F3EF7-90F3-4287-8EFD-9DD7C6C2096F}" dt="2023-10-02T06:32:02.749" v="4318" actId="1036"/>
          <ac:spMkLst>
            <pc:docMk/>
            <pc:sldMk cId="2490844624" sldId="338"/>
            <ac:spMk id="29" creationId="{1BE30897-EF03-CBF5-91A3-05616FF9F9D6}"/>
          </ac:spMkLst>
        </pc:spChg>
        <pc:spChg chg="add mod">
          <ac:chgData name="Neil Patrick  A. Del Gallego" userId="9fccce03-204c-489b-ae7d-5aeb7f0c6bb7" providerId="ADAL" clId="{6A1F3EF7-90F3-4287-8EFD-9DD7C6C2096F}" dt="2023-10-02T06:32:02.749" v="4318" actId="1036"/>
          <ac:spMkLst>
            <pc:docMk/>
            <pc:sldMk cId="2490844624" sldId="338"/>
            <ac:spMk id="30" creationId="{9575D3A0-8208-3D97-3BC3-4E8DCB28AFD6}"/>
          </ac:spMkLst>
        </pc:spChg>
        <pc:spChg chg="add mod">
          <ac:chgData name="Neil Patrick  A. Del Gallego" userId="9fccce03-204c-489b-ae7d-5aeb7f0c6bb7" providerId="ADAL" clId="{6A1F3EF7-90F3-4287-8EFD-9DD7C6C2096F}" dt="2023-10-02T06:32:02.749" v="4318" actId="1036"/>
          <ac:spMkLst>
            <pc:docMk/>
            <pc:sldMk cId="2490844624" sldId="338"/>
            <ac:spMk id="31" creationId="{5B186D35-47A0-BE47-7214-E2E575C0EA73}"/>
          </ac:spMkLst>
        </pc:spChg>
        <pc:picChg chg="del">
          <ac:chgData name="Neil Patrick  A. Del Gallego" userId="9fccce03-204c-489b-ae7d-5aeb7f0c6bb7" providerId="ADAL" clId="{6A1F3EF7-90F3-4287-8EFD-9DD7C6C2096F}" dt="2023-10-02T06:12:37.840" v="3326" actId="478"/>
          <ac:picMkLst>
            <pc:docMk/>
            <pc:sldMk cId="2490844624" sldId="338"/>
            <ac:picMk id="5" creationId="{6F7F23A1-55FF-2AD1-823D-14B4CDCA14E5}"/>
          </ac:picMkLst>
        </pc:picChg>
        <pc:picChg chg="del">
          <ac:chgData name="Neil Patrick  A. Del Gallego" userId="9fccce03-204c-489b-ae7d-5aeb7f0c6bb7" providerId="ADAL" clId="{6A1F3EF7-90F3-4287-8EFD-9DD7C6C2096F}" dt="2023-10-02T06:12:38.192" v="3327" actId="478"/>
          <ac:picMkLst>
            <pc:docMk/>
            <pc:sldMk cId="2490844624" sldId="338"/>
            <ac:picMk id="7" creationId="{31005B7D-211A-5DB1-8E1A-85A06F2EE2AB}"/>
          </ac:picMkLst>
        </pc:picChg>
        <pc:picChg chg="add del mod">
          <ac:chgData name="Neil Patrick  A. Del Gallego" userId="9fccce03-204c-489b-ae7d-5aeb7f0c6bb7" providerId="ADAL" clId="{6A1F3EF7-90F3-4287-8EFD-9DD7C6C2096F}" dt="2023-10-02T06:16:03.738" v="3413" actId="21"/>
          <ac:picMkLst>
            <pc:docMk/>
            <pc:sldMk cId="2490844624" sldId="338"/>
            <ac:picMk id="15" creationId="{77376D0E-2BFA-8BC3-9454-DDA7A9FBA3F8}"/>
          </ac:picMkLst>
        </pc:picChg>
        <pc:picChg chg="add del mod">
          <ac:chgData name="Neil Patrick  A. Del Gallego" userId="9fccce03-204c-489b-ae7d-5aeb7f0c6bb7" providerId="ADAL" clId="{6A1F3EF7-90F3-4287-8EFD-9DD7C6C2096F}" dt="2023-10-02T06:16:08.986" v="3416"/>
          <ac:picMkLst>
            <pc:docMk/>
            <pc:sldMk cId="2490844624" sldId="338"/>
            <ac:picMk id="16" creationId="{A8DAD8A0-2DCC-9F88-7376-B3F346981EE9}"/>
          </ac:picMkLst>
        </pc:picChg>
        <pc:picChg chg="add mod">
          <ac:chgData name="Neil Patrick  A. Del Gallego" userId="9fccce03-204c-489b-ae7d-5aeb7f0c6bb7" providerId="ADAL" clId="{6A1F3EF7-90F3-4287-8EFD-9DD7C6C2096F}" dt="2023-10-02T06:31:54.811" v="4286" actId="404"/>
          <ac:picMkLst>
            <pc:docMk/>
            <pc:sldMk cId="2490844624" sldId="338"/>
            <ac:picMk id="17" creationId="{0256E120-F2C2-38AD-A785-1D6F3098A84F}"/>
          </ac:picMkLst>
        </pc:picChg>
        <pc:picChg chg="add del mod">
          <ac:chgData name="Neil Patrick  A. Del Gallego" userId="9fccce03-204c-489b-ae7d-5aeb7f0c6bb7" providerId="ADAL" clId="{6A1F3EF7-90F3-4287-8EFD-9DD7C6C2096F}" dt="2023-10-02T06:16:37.445" v="3429" actId="21"/>
          <ac:picMkLst>
            <pc:docMk/>
            <pc:sldMk cId="2490844624" sldId="338"/>
            <ac:picMk id="18" creationId="{3E360676-0DC7-A962-19E5-2F6F7BFB3912}"/>
          </ac:picMkLst>
        </pc:picChg>
        <pc:picChg chg="add del mod">
          <ac:chgData name="Neil Patrick  A. Del Gallego" userId="9fccce03-204c-489b-ae7d-5aeb7f0c6bb7" providerId="ADAL" clId="{6A1F3EF7-90F3-4287-8EFD-9DD7C6C2096F}" dt="2023-10-02T06:17:26.888" v="3528" actId="21"/>
          <ac:picMkLst>
            <pc:docMk/>
            <pc:sldMk cId="2490844624" sldId="338"/>
            <ac:picMk id="19" creationId="{C3004879-7F32-8C1B-F830-D56DBC4DDB5D}"/>
          </ac:picMkLst>
        </pc:picChg>
        <pc:picChg chg="add mod">
          <ac:chgData name="Neil Patrick  A. Del Gallego" userId="9fccce03-204c-489b-ae7d-5aeb7f0c6bb7" providerId="ADAL" clId="{6A1F3EF7-90F3-4287-8EFD-9DD7C6C2096F}" dt="2023-10-02T06:33:09.020" v="4320" actId="1076"/>
          <ac:picMkLst>
            <pc:docMk/>
            <pc:sldMk cId="2490844624" sldId="338"/>
            <ac:picMk id="20" creationId="{E2499FCB-943F-4AA1-3AE2-3E4ABC984375}"/>
          </ac:picMkLst>
        </pc:picChg>
        <pc:picChg chg="add mod">
          <ac:chgData name="Neil Patrick  A. Del Gallego" userId="9fccce03-204c-489b-ae7d-5aeb7f0c6bb7" providerId="ADAL" clId="{6A1F3EF7-90F3-4287-8EFD-9DD7C6C2096F}" dt="2023-10-02T06:33:09.020" v="4320" actId="1076"/>
          <ac:picMkLst>
            <pc:docMk/>
            <pc:sldMk cId="2490844624" sldId="338"/>
            <ac:picMk id="22" creationId="{B1D84C9B-E9E1-DA7C-D9ED-607325D4A2D0}"/>
          </ac:picMkLst>
        </pc:picChg>
        <pc:picChg chg="add mod">
          <ac:chgData name="Neil Patrick  A. Del Gallego" userId="9fccce03-204c-489b-ae7d-5aeb7f0c6bb7" providerId="ADAL" clId="{6A1F3EF7-90F3-4287-8EFD-9DD7C6C2096F}" dt="2023-10-02T06:31:54.811" v="4286" actId="404"/>
          <ac:picMkLst>
            <pc:docMk/>
            <pc:sldMk cId="2490844624" sldId="338"/>
            <ac:picMk id="27" creationId="{3D566B6E-398C-4D3E-C471-316465A530A4}"/>
          </ac:picMkLst>
        </pc:picChg>
        <pc:picChg chg="add mod">
          <ac:chgData name="Neil Patrick  A. Del Gallego" userId="9fccce03-204c-489b-ae7d-5aeb7f0c6bb7" providerId="ADAL" clId="{6A1F3EF7-90F3-4287-8EFD-9DD7C6C2096F}" dt="2023-10-02T06:32:02.749" v="4318" actId="1036"/>
          <ac:picMkLst>
            <pc:docMk/>
            <pc:sldMk cId="2490844624" sldId="338"/>
            <ac:picMk id="33" creationId="{6466FA3C-A88C-17F8-E196-F10D776C85D6}"/>
          </ac:picMkLst>
        </pc:picChg>
        <pc:picChg chg="add mod">
          <ac:chgData name="Neil Patrick  A. Del Gallego" userId="9fccce03-204c-489b-ae7d-5aeb7f0c6bb7" providerId="ADAL" clId="{6A1F3EF7-90F3-4287-8EFD-9DD7C6C2096F}" dt="2023-10-02T06:33:22.887" v="4323" actId="14100"/>
          <ac:picMkLst>
            <pc:docMk/>
            <pc:sldMk cId="2490844624" sldId="338"/>
            <ac:picMk id="34" creationId="{F272B84E-3A1E-ABF7-9220-4D9CAF43C92C}"/>
          </ac:picMkLst>
        </pc:picChg>
        <pc:picChg chg="add mod">
          <ac:chgData name="Neil Patrick  A. Del Gallego" userId="9fccce03-204c-489b-ae7d-5aeb7f0c6bb7" providerId="ADAL" clId="{6A1F3EF7-90F3-4287-8EFD-9DD7C6C2096F}" dt="2023-10-02T06:33:09.020" v="4320" actId="1076"/>
          <ac:picMkLst>
            <pc:docMk/>
            <pc:sldMk cId="2490844624" sldId="338"/>
            <ac:picMk id="3074" creationId="{C992F94E-6C03-CE69-C9C6-6EB4E6BCE7B2}"/>
          </ac:picMkLst>
        </pc:picChg>
        <pc:picChg chg="add mod">
          <ac:chgData name="Neil Patrick  A. Del Gallego" userId="9fccce03-204c-489b-ae7d-5aeb7f0c6bb7" providerId="ADAL" clId="{6A1F3EF7-90F3-4287-8EFD-9DD7C6C2096F}" dt="2023-10-02T06:33:09.020" v="4320" actId="1076"/>
          <ac:picMkLst>
            <pc:docMk/>
            <pc:sldMk cId="2490844624" sldId="338"/>
            <ac:picMk id="3076" creationId="{B9BD571A-AA4D-1335-047D-DB48AF17CA0D}"/>
          </ac:picMkLst>
        </pc:picChg>
        <pc:picChg chg="add mod">
          <ac:chgData name="Neil Patrick  A. Del Gallego" userId="9fccce03-204c-489b-ae7d-5aeb7f0c6bb7" providerId="ADAL" clId="{6A1F3EF7-90F3-4287-8EFD-9DD7C6C2096F}" dt="2023-10-02T06:31:54.811" v="4286" actId="404"/>
          <ac:picMkLst>
            <pc:docMk/>
            <pc:sldMk cId="2490844624" sldId="338"/>
            <ac:picMk id="3078" creationId="{C6BD52E3-3769-55B3-DEDC-EE0E4E3FEC42}"/>
          </ac:picMkLst>
        </pc:picChg>
        <pc:picChg chg="add mod">
          <ac:chgData name="Neil Patrick  A. Del Gallego" userId="9fccce03-204c-489b-ae7d-5aeb7f0c6bb7" providerId="ADAL" clId="{6A1F3EF7-90F3-4287-8EFD-9DD7C6C2096F}" dt="2023-10-02T06:32:02.749" v="4318" actId="1036"/>
          <ac:picMkLst>
            <pc:docMk/>
            <pc:sldMk cId="2490844624" sldId="338"/>
            <ac:picMk id="3080" creationId="{72D93333-DE9B-8F8F-63E2-354AE0EC7B0F}"/>
          </ac:picMkLst>
        </pc:picChg>
        <pc:picChg chg="add mod">
          <ac:chgData name="Neil Patrick  A. Del Gallego" userId="9fccce03-204c-489b-ae7d-5aeb7f0c6bb7" providerId="ADAL" clId="{6A1F3EF7-90F3-4287-8EFD-9DD7C6C2096F}" dt="2023-10-02T06:32:02.749" v="4318" actId="1036"/>
          <ac:picMkLst>
            <pc:docMk/>
            <pc:sldMk cId="2490844624" sldId="338"/>
            <ac:picMk id="3082" creationId="{A0DBFBFF-5FE8-7036-F343-4C944EA73636}"/>
          </ac:picMkLst>
        </pc:picChg>
        <pc:picChg chg="add mod">
          <ac:chgData name="Neil Patrick  A. Del Gallego" userId="9fccce03-204c-489b-ae7d-5aeb7f0c6bb7" providerId="ADAL" clId="{6A1F3EF7-90F3-4287-8EFD-9DD7C6C2096F}" dt="2023-10-02T06:32:02.749" v="4318" actId="1036"/>
          <ac:picMkLst>
            <pc:docMk/>
            <pc:sldMk cId="2490844624" sldId="338"/>
            <ac:picMk id="3084" creationId="{B750C2F8-62C6-1DAA-B72C-72343754C18B}"/>
          </ac:picMkLst>
        </pc:picChg>
      </pc:sldChg>
      <pc:sldChg chg="delSp add del mod delAnim">
        <pc:chgData name="Neil Patrick  A. Del Gallego" userId="9fccce03-204c-489b-ae7d-5aeb7f0c6bb7" providerId="ADAL" clId="{6A1F3EF7-90F3-4287-8EFD-9DD7C6C2096F}" dt="2023-10-02T06:39:29.127" v="4633" actId="47"/>
        <pc:sldMkLst>
          <pc:docMk/>
          <pc:sldMk cId="620542611" sldId="339"/>
        </pc:sldMkLst>
        <pc:spChg chg="del">
          <ac:chgData name="Neil Patrick  A. Del Gallego" userId="9fccce03-204c-489b-ae7d-5aeb7f0c6bb7" providerId="ADAL" clId="{6A1F3EF7-90F3-4287-8EFD-9DD7C6C2096F}" dt="2023-10-02T06:37:30.844" v="4577" actId="478"/>
          <ac:spMkLst>
            <pc:docMk/>
            <pc:sldMk cId="620542611" sldId="339"/>
            <ac:spMk id="3" creationId="{A4A1AB07-D9C1-58F6-9B2A-6F3605B18E86}"/>
          </ac:spMkLst>
        </pc:spChg>
      </pc:sldChg>
      <pc:sldChg chg="addSp delSp modSp add mod addAnim delAnim modAnim">
        <pc:chgData name="Neil Patrick  A. Del Gallego" userId="9fccce03-204c-489b-ae7d-5aeb7f0c6bb7" providerId="ADAL" clId="{6A1F3EF7-90F3-4287-8EFD-9DD7C6C2096F}" dt="2023-10-02T11:22:32.706" v="6954" actId="14100"/>
        <pc:sldMkLst>
          <pc:docMk/>
          <pc:sldMk cId="2820338251" sldId="339"/>
        </pc:sldMkLst>
        <pc:spChg chg="mod">
          <ac:chgData name="Neil Patrick  A. Del Gallego" userId="9fccce03-204c-489b-ae7d-5aeb7f0c6bb7" providerId="ADAL" clId="{6A1F3EF7-90F3-4287-8EFD-9DD7C6C2096F}" dt="2023-10-02T11:21:38.088" v="6862" actId="20577"/>
          <ac:spMkLst>
            <pc:docMk/>
            <pc:sldMk cId="2820338251" sldId="339"/>
            <ac:spMk id="2" creationId="{D0FAFE88-3BB3-4A37-8738-A7A760A9234D}"/>
          </ac:spMkLst>
        </pc:spChg>
        <pc:spChg chg="del mod">
          <ac:chgData name="Neil Patrick  A. Del Gallego" userId="9fccce03-204c-489b-ae7d-5aeb7f0c6bb7" providerId="ADAL" clId="{6A1F3EF7-90F3-4287-8EFD-9DD7C6C2096F}" dt="2023-10-02T11:12:41.395" v="5599" actId="478"/>
          <ac:spMkLst>
            <pc:docMk/>
            <pc:sldMk cId="2820338251" sldId="339"/>
            <ac:spMk id="3" creationId="{A4A1AB07-D9C1-58F6-9B2A-6F3605B18E86}"/>
          </ac:spMkLst>
        </pc:spChg>
        <pc:spChg chg="add del">
          <ac:chgData name="Neil Patrick  A. Del Gallego" userId="9fccce03-204c-489b-ae7d-5aeb7f0c6bb7" providerId="ADAL" clId="{6A1F3EF7-90F3-4287-8EFD-9DD7C6C2096F}" dt="2023-10-02T11:11:17.077" v="5308" actId="478"/>
          <ac:spMkLst>
            <pc:docMk/>
            <pc:sldMk cId="2820338251" sldId="339"/>
            <ac:spMk id="4" creationId="{900A3B5E-0D88-40D3-ADEE-967AB121DC82}"/>
          </ac:spMkLst>
        </pc:spChg>
        <pc:spChg chg="del mod">
          <ac:chgData name="Neil Patrick  A. Del Gallego" userId="9fccce03-204c-489b-ae7d-5aeb7f0c6bb7" providerId="ADAL" clId="{6A1F3EF7-90F3-4287-8EFD-9DD7C6C2096F}" dt="2023-10-02T11:12:43.224" v="5600" actId="478"/>
          <ac:spMkLst>
            <pc:docMk/>
            <pc:sldMk cId="2820338251" sldId="339"/>
            <ac:spMk id="5" creationId="{381400F5-D9BA-00D9-B3D7-4FF9A2E240AA}"/>
          </ac:spMkLst>
        </pc:spChg>
        <pc:spChg chg="add del">
          <ac:chgData name="Neil Patrick  A. Del Gallego" userId="9fccce03-204c-489b-ae7d-5aeb7f0c6bb7" providerId="ADAL" clId="{6A1F3EF7-90F3-4287-8EFD-9DD7C6C2096F}" dt="2023-10-02T11:12:44.777" v="5601" actId="478"/>
          <ac:spMkLst>
            <pc:docMk/>
            <pc:sldMk cId="2820338251" sldId="339"/>
            <ac:spMk id="6" creationId="{BBBEE9B8-8A4D-CBBD-B10B-CDDC28182C70}"/>
          </ac:spMkLst>
        </pc:spChg>
        <pc:spChg chg="add del">
          <ac:chgData name="Neil Patrick  A. Del Gallego" userId="9fccce03-204c-489b-ae7d-5aeb7f0c6bb7" providerId="ADAL" clId="{6A1F3EF7-90F3-4287-8EFD-9DD7C6C2096F}" dt="2023-10-02T11:11:10.316" v="5304" actId="478"/>
          <ac:spMkLst>
            <pc:docMk/>
            <pc:sldMk cId="2820338251" sldId="339"/>
            <ac:spMk id="7" creationId="{3319F67C-81E9-79EE-354F-603BFD99E909}"/>
          </ac:spMkLst>
        </pc:spChg>
        <pc:spChg chg="add del">
          <ac:chgData name="Neil Patrick  A. Del Gallego" userId="9fccce03-204c-489b-ae7d-5aeb7f0c6bb7" providerId="ADAL" clId="{6A1F3EF7-90F3-4287-8EFD-9DD7C6C2096F}" dt="2023-10-02T11:11:11.175" v="5305" actId="478"/>
          <ac:spMkLst>
            <pc:docMk/>
            <pc:sldMk cId="2820338251" sldId="339"/>
            <ac:spMk id="8" creationId="{3AB8F22E-19F3-3E02-2A9B-B3D7B1CEC598}"/>
          </ac:spMkLst>
        </pc:spChg>
        <pc:spChg chg="add mod">
          <ac:chgData name="Neil Patrick  A. Del Gallego" userId="9fccce03-204c-489b-ae7d-5aeb7f0c6bb7" providerId="ADAL" clId="{6A1F3EF7-90F3-4287-8EFD-9DD7C6C2096F}" dt="2023-10-02T11:19:55.945" v="6731" actId="207"/>
          <ac:spMkLst>
            <pc:docMk/>
            <pc:sldMk cId="2820338251" sldId="339"/>
            <ac:spMk id="9" creationId="{4254E78C-7F1E-7D9A-F2C5-7EA2337C6DAF}"/>
          </ac:spMkLst>
        </pc:spChg>
        <pc:spChg chg="add mod">
          <ac:chgData name="Neil Patrick  A. Del Gallego" userId="9fccce03-204c-489b-ae7d-5aeb7f0c6bb7" providerId="ADAL" clId="{6A1F3EF7-90F3-4287-8EFD-9DD7C6C2096F}" dt="2023-10-02T11:19:58.702" v="6732" actId="207"/>
          <ac:spMkLst>
            <pc:docMk/>
            <pc:sldMk cId="2820338251" sldId="339"/>
            <ac:spMk id="10" creationId="{744F902E-7C3C-A96C-8EFB-F313F1694AD7}"/>
          </ac:spMkLst>
        </pc:spChg>
        <pc:spChg chg="add mod">
          <ac:chgData name="Neil Patrick  A. Del Gallego" userId="9fccce03-204c-489b-ae7d-5aeb7f0c6bb7" providerId="ADAL" clId="{6A1F3EF7-90F3-4287-8EFD-9DD7C6C2096F}" dt="2023-10-02T11:20:10.452" v="6734" actId="207"/>
          <ac:spMkLst>
            <pc:docMk/>
            <pc:sldMk cId="2820338251" sldId="339"/>
            <ac:spMk id="11" creationId="{52662E69-056A-6AB0-7DD8-0AE07157908B}"/>
          </ac:spMkLst>
        </pc:spChg>
        <pc:spChg chg="add mod">
          <ac:chgData name="Neil Patrick  A. Del Gallego" userId="9fccce03-204c-489b-ae7d-5aeb7f0c6bb7" providerId="ADAL" clId="{6A1F3EF7-90F3-4287-8EFD-9DD7C6C2096F}" dt="2023-10-02T11:20:03.978" v="6733" actId="207"/>
          <ac:spMkLst>
            <pc:docMk/>
            <pc:sldMk cId="2820338251" sldId="339"/>
            <ac:spMk id="12" creationId="{1928890F-B2C5-8917-4844-60AD0D008D21}"/>
          </ac:spMkLst>
        </pc:spChg>
        <pc:spChg chg="add del">
          <ac:chgData name="Neil Patrick  A. Del Gallego" userId="9fccce03-204c-489b-ae7d-5aeb7f0c6bb7" providerId="ADAL" clId="{6A1F3EF7-90F3-4287-8EFD-9DD7C6C2096F}" dt="2023-10-02T11:19:03.108" v="6719"/>
          <ac:spMkLst>
            <pc:docMk/>
            <pc:sldMk cId="2820338251" sldId="339"/>
            <ac:spMk id="13" creationId="{FB5F7AEF-0AFC-E791-2498-A9C9382C1364}"/>
          </ac:spMkLst>
        </pc:spChg>
        <pc:spChg chg="add mod">
          <ac:chgData name="Neil Patrick  A. Del Gallego" userId="9fccce03-204c-489b-ae7d-5aeb7f0c6bb7" providerId="ADAL" clId="{6A1F3EF7-90F3-4287-8EFD-9DD7C6C2096F}" dt="2023-10-02T11:22:32.706" v="6954" actId="14100"/>
          <ac:spMkLst>
            <pc:docMk/>
            <pc:sldMk cId="2820338251" sldId="339"/>
            <ac:spMk id="15" creationId="{71E6B4E1-4443-3114-D540-D2628E9842D9}"/>
          </ac:spMkLst>
        </pc:spChg>
        <pc:picChg chg="add mod">
          <ac:chgData name="Neil Patrick  A. Del Gallego" userId="9fccce03-204c-489b-ae7d-5aeb7f0c6bb7" providerId="ADAL" clId="{6A1F3EF7-90F3-4287-8EFD-9DD7C6C2096F}" dt="2023-10-02T11:19:43.334" v="6730"/>
          <ac:picMkLst>
            <pc:docMk/>
            <pc:sldMk cId="2820338251" sldId="339"/>
            <ac:picMk id="14" creationId="{E5534EBB-34F6-6B0F-7143-71E10ED71852}"/>
          </ac:picMkLst>
        </pc:picChg>
        <pc:picChg chg="add del mod">
          <ac:chgData name="Neil Patrick  A. Del Gallego" userId="9fccce03-204c-489b-ae7d-5aeb7f0c6bb7" providerId="ADAL" clId="{6A1F3EF7-90F3-4287-8EFD-9DD7C6C2096F}" dt="2023-10-02T11:19:36.253" v="6727" actId="21"/>
          <ac:picMkLst>
            <pc:docMk/>
            <pc:sldMk cId="2820338251" sldId="339"/>
            <ac:picMk id="3076" creationId="{A582F9AD-3167-F5E2-1A3B-6A27D11F38C2}"/>
          </ac:picMkLst>
        </pc:picChg>
        <pc:picChg chg="del mod">
          <ac:chgData name="Neil Patrick  A. Del Gallego" userId="9fccce03-204c-489b-ae7d-5aeb7f0c6bb7" providerId="ADAL" clId="{6A1F3EF7-90F3-4287-8EFD-9DD7C6C2096F}" dt="2023-10-02T11:19:01.830" v="6717" actId="478"/>
          <ac:picMkLst>
            <pc:docMk/>
            <pc:sldMk cId="2820338251" sldId="339"/>
            <ac:picMk id="7170" creationId="{36F4E454-D676-6C9F-28C5-3459185ACBFA}"/>
          </ac:picMkLst>
        </pc:picChg>
      </pc:sldChg>
      <pc:sldChg chg="addSp delSp modSp add mod modAnim">
        <pc:chgData name="Neil Patrick  A. Del Gallego" userId="9fccce03-204c-489b-ae7d-5aeb7f0c6bb7" providerId="ADAL" clId="{6A1F3EF7-90F3-4287-8EFD-9DD7C6C2096F}" dt="2023-10-02T11:56:14.367" v="7633"/>
        <pc:sldMkLst>
          <pc:docMk/>
          <pc:sldMk cId="1787033067" sldId="340"/>
        </pc:sldMkLst>
        <pc:spChg chg="mod">
          <ac:chgData name="Neil Patrick  A. Del Gallego" userId="9fccce03-204c-489b-ae7d-5aeb7f0c6bb7" providerId="ADAL" clId="{6A1F3EF7-90F3-4287-8EFD-9DD7C6C2096F}" dt="2023-10-02T11:56:14.367" v="7633"/>
          <ac:spMkLst>
            <pc:docMk/>
            <pc:sldMk cId="1787033067" sldId="340"/>
            <ac:spMk id="2" creationId="{D0FAFE88-3BB3-4A37-8738-A7A760A9234D}"/>
          </ac:spMkLst>
        </pc:spChg>
        <pc:spChg chg="add del mod">
          <ac:chgData name="Neil Patrick  A. Del Gallego" userId="9fccce03-204c-489b-ae7d-5aeb7f0c6bb7" providerId="ADAL" clId="{6A1F3EF7-90F3-4287-8EFD-9DD7C6C2096F}" dt="2023-10-02T11:30:05.449" v="7388"/>
          <ac:spMkLst>
            <pc:docMk/>
            <pc:sldMk cId="1787033067" sldId="340"/>
            <ac:spMk id="4" creationId="{DBE87635-7E54-3BC4-81C6-52202962FB0C}"/>
          </ac:spMkLst>
        </pc:spChg>
        <pc:spChg chg="mod">
          <ac:chgData name="Neil Patrick  A. Del Gallego" userId="9fccce03-204c-489b-ae7d-5aeb7f0c6bb7" providerId="ADAL" clId="{6A1F3EF7-90F3-4287-8EFD-9DD7C6C2096F}" dt="2023-10-02T11:37:25.465" v="7621" actId="20577"/>
          <ac:spMkLst>
            <pc:docMk/>
            <pc:sldMk cId="1787033067" sldId="340"/>
            <ac:spMk id="5" creationId="{B627F1C3-DEB1-AB20-3FDB-4C265CC1C62D}"/>
          </ac:spMkLst>
        </pc:spChg>
        <pc:spChg chg="add mod">
          <ac:chgData name="Neil Patrick  A. Del Gallego" userId="9fccce03-204c-489b-ae7d-5aeb7f0c6bb7" providerId="ADAL" clId="{6A1F3EF7-90F3-4287-8EFD-9DD7C6C2096F}" dt="2023-10-02T11:30:23.225" v="7467" actId="113"/>
          <ac:spMkLst>
            <pc:docMk/>
            <pc:sldMk cId="1787033067" sldId="340"/>
            <ac:spMk id="6" creationId="{A63D3142-AA10-669F-5D3E-34C8FDE9303C}"/>
          </ac:spMkLst>
        </pc:spChg>
        <pc:spChg chg="del">
          <ac:chgData name="Neil Patrick  A. Del Gallego" userId="9fccce03-204c-489b-ae7d-5aeb7f0c6bb7" providerId="ADAL" clId="{6A1F3EF7-90F3-4287-8EFD-9DD7C6C2096F}" dt="2023-10-02T11:30:09.217" v="7391" actId="478"/>
          <ac:spMkLst>
            <pc:docMk/>
            <pc:sldMk cId="1787033067" sldId="340"/>
            <ac:spMk id="13" creationId="{BDB982B1-6E4D-B0BE-091D-1C97FE5A5906}"/>
          </ac:spMkLst>
        </pc:spChg>
        <pc:grpChg chg="del">
          <ac:chgData name="Neil Patrick  A. Del Gallego" userId="9fccce03-204c-489b-ae7d-5aeb7f0c6bb7" providerId="ADAL" clId="{6A1F3EF7-90F3-4287-8EFD-9DD7C6C2096F}" dt="2023-10-02T11:30:10.016" v="7392" actId="478"/>
          <ac:grpSpMkLst>
            <pc:docMk/>
            <pc:sldMk cId="1787033067" sldId="340"/>
            <ac:grpSpMk id="8" creationId="{85E574FE-A569-9ED8-1195-B93493F8CD4B}"/>
          </ac:grpSpMkLst>
        </pc:grpChg>
        <pc:picChg chg="del">
          <ac:chgData name="Neil Patrick  A. Del Gallego" userId="9fccce03-204c-489b-ae7d-5aeb7f0c6bb7" providerId="ADAL" clId="{6A1F3EF7-90F3-4287-8EFD-9DD7C6C2096F}" dt="2023-10-02T11:30:07.880" v="7390" actId="478"/>
          <ac:picMkLst>
            <pc:docMk/>
            <pc:sldMk cId="1787033067" sldId="340"/>
            <ac:picMk id="7" creationId="{AC340BD2-DD45-600D-1087-D3A380B3B5BD}"/>
          </ac:picMkLst>
        </pc:picChg>
        <pc:picChg chg="del">
          <ac:chgData name="Neil Patrick  A. Del Gallego" userId="9fccce03-204c-489b-ae7d-5aeb7f0c6bb7" providerId="ADAL" clId="{6A1F3EF7-90F3-4287-8EFD-9DD7C6C2096F}" dt="2023-10-02T11:30:07.563" v="7389" actId="478"/>
          <ac:picMkLst>
            <pc:docMk/>
            <pc:sldMk cId="1787033067" sldId="340"/>
            <ac:picMk id="11" creationId="{101A3199-381A-958B-A1C5-58490D5AAE59}"/>
          </ac:picMkLst>
        </pc:picChg>
        <pc:picChg chg="add mod">
          <ac:chgData name="Neil Patrick  A. Del Gallego" userId="9fccce03-204c-489b-ae7d-5aeb7f0c6bb7" providerId="ADAL" clId="{6A1F3EF7-90F3-4287-8EFD-9DD7C6C2096F}" dt="2023-10-02T11:36:19.762" v="7591" actId="1076"/>
          <ac:picMkLst>
            <pc:docMk/>
            <pc:sldMk cId="1787033067" sldId="340"/>
            <ac:picMk id="4098" creationId="{AC9307ED-4D1F-B296-6053-FF780D7C941C}"/>
          </ac:picMkLst>
        </pc:picChg>
        <pc:picChg chg="add mod">
          <ac:chgData name="Neil Patrick  A. Del Gallego" userId="9fccce03-204c-489b-ae7d-5aeb7f0c6bb7" providerId="ADAL" clId="{6A1F3EF7-90F3-4287-8EFD-9DD7C6C2096F}" dt="2023-10-02T11:36:23.076" v="7593" actId="1076"/>
          <ac:picMkLst>
            <pc:docMk/>
            <pc:sldMk cId="1787033067" sldId="340"/>
            <ac:picMk id="4100" creationId="{947C4DFF-3538-24A4-10AB-C0FA39E619C0}"/>
          </ac:picMkLst>
        </pc:picChg>
        <pc:picChg chg="add mod">
          <ac:chgData name="Neil Patrick  A. Del Gallego" userId="9fccce03-204c-489b-ae7d-5aeb7f0c6bb7" providerId="ADAL" clId="{6A1F3EF7-90F3-4287-8EFD-9DD7C6C2096F}" dt="2023-10-02T11:36:24.359" v="7594" actId="1076"/>
          <ac:picMkLst>
            <pc:docMk/>
            <pc:sldMk cId="1787033067" sldId="340"/>
            <ac:picMk id="4102" creationId="{B2EC7AF9-0E71-70F4-57C4-F500E8A65719}"/>
          </ac:picMkLst>
        </pc:picChg>
        <pc:picChg chg="add mod">
          <ac:chgData name="Neil Patrick  A. Del Gallego" userId="9fccce03-204c-489b-ae7d-5aeb7f0c6bb7" providerId="ADAL" clId="{6A1F3EF7-90F3-4287-8EFD-9DD7C6C2096F}" dt="2023-10-02T11:36:42.173" v="7609" actId="1076"/>
          <ac:picMkLst>
            <pc:docMk/>
            <pc:sldMk cId="1787033067" sldId="340"/>
            <ac:picMk id="4104" creationId="{E33468D0-990A-1AD2-E31D-B8D5BA35D6BB}"/>
          </ac:picMkLst>
        </pc:picChg>
        <pc:picChg chg="add mod">
          <ac:chgData name="Neil Patrick  A. Del Gallego" userId="9fccce03-204c-489b-ae7d-5aeb7f0c6bb7" providerId="ADAL" clId="{6A1F3EF7-90F3-4287-8EFD-9DD7C6C2096F}" dt="2023-10-02T11:36:50.473" v="7611" actId="1076"/>
          <ac:picMkLst>
            <pc:docMk/>
            <pc:sldMk cId="1787033067" sldId="340"/>
            <ac:picMk id="4106" creationId="{F49C2CFE-F1E0-47EC-9EDC-1253689711D9}"/>
          </ac:picMkLst>
        </pc:picChg>
      </pc:sldChg>
      <pc:sldMasterChg chg="addSp modSldLayout">
        <pc:chgData name="Neil Patrick  A. Del Gallego" userId="9fccce03-204c-489b-ae7d-5aeb7f0c6bb7" providerId="ADAL" clId="{6A1F3EF7-90F3-4287-8EFD-9DD7C6C2096F}" dt="2023-10-02T05:56:11.206" v="2614"/>
        <pc:sldMasterMkLst>
          <pc:docMk/>
          <pc:sldMasterMk cId="128815445" sldId="2147483684"/>
        </pc:sldMasterMkLst>
        <pc:picChg chg="add">
          <ac:chgData name="Neil Patrick  A. Del Gallego" userId="9fccce03-204c-489b-ae7d-5aeb7f0c6bb7" providerId="ADAL" clId="{6A1F3EF7-90F3-4287-8EFD-9DD7C6C2096F}" dt="2023-10-02T05:56:11.206" v="2614"/>
          <ac:picMkLst>
            <pc:docMk/>
            <pc:sldMasterMk cId="128815445" sldId="2147483684"/>
            <ac:picMk id="8" creationId="{025A7386-BD03-FC25-D674-A5F773FBC0D9}"/>
          </ac:picMkLst>
        </pc:picChg>
        <pc:sldLayoutChg chg="addSp">
          <pc:chgData name="Neil Patrick  A. Del Gallego" userId="9fccce03-204c-489b-ae7d-5aeb7f0c6bb7" providerId="ADAL" clId="{6A1F3EF7-90F3-4287-8EFD-9DD7C6C2096F}" dt="2023-10-02T05:56:11.206" v="2614"/>
          <pc:sldLayoutMkLst>
            <pc:docMk/>
            <pc:sldMasterMk cId="128815445" sldId="2147483684"/>
            <pc:sldLayoutMk cId="2571631433" sldId="2147483685"/>
          </pc:sldLayoutMkLst>
          <pc:picChg chg="add">
            <ac:chgData name="Neil Patrick  A. Del Gallego" userId="9fccce03-204c-489b-ae7d-5aeb7f0c6bb7" providerId="ADAL" clId="{6A1F3EF7-90F3-4287-8EFD-9DD7C6C2096F}" dt="2023-10-02T05:56:11.206" v="2614"/>
            <ac:picMkLst>
              <pc:docMk/>
              <pc:sldMasterMk cId="128815445" sldId="2147483684"/>
              <pc:sldLayoutMk cId="2571631433" sldId="2147483685"/>
              <ac:picMk id="8" creationId="{FFE6279F-A124-8572-3CCF-22D43CF8712A}"/>
            </ac:picMkLst>
          </pc:picChg>
        </pc:sldLayoutChg>
        <pc:sldLayoutChg chg="addSp">
          <pc:chgData name="Neil Patrick  A. Del Gallego" userId="9fccce03-204c-489b-ae7d-5aeb7f0c6bb7" providerId="ADAL" clId="{6A1F3EF7-90F3-4287-8EFD-9DD7C6C2096F}" dt="2023-10-02T05:56:11.206" v="2614"/>
          <pc:sldLayoutMkLst>
            <pc:docMk/>
            <pc:sldMasterMk cId="128815445" sldId="2147483684"/>
            <pc:sldLayoutMk cId="1852470555" sldId="2147483687"/>
          </pc:sldLayoutMkLst>
          <pc:picChg chg="add">
            <ac:chgData name="Neil Patrick  A. Del Gallego" userId="9fccce03-204c-489b-ae7d-5aeb7f0c6bb7" providerId="ADAL" clId="{6A1F3EF7-90F3-4287-8EFD-9DD7C6C2096F}" dt="2023-10-02T05:56:11.206" v="2614"/>
            <ac:picMkLst>
              <pc:docMk/>
              <pc:sldMasterMk cId="128815445" sldId="2147483684"/>
              <pc:sldLayoutMk cId="1852470555" sldId="2147483687"/>
              <ac:picMk id="7" creationId="{CD7D036D-4E45-148C-4F61-5AFF4B7253E5}"/>
            </ac:picMkLst>
          </pc:picChg>
        </pc:sldLayoutChg>
        <pc:sldLayoutChg chg="addSp">
          <pc:chgData name="Neil Patrick  A. Del Gallego" userId="9fccce03-204c-489b-ae7d-5aeb7f0c6bb7" providerId="ADAL" clId="{6A1F3EF7-90F3-4287-8EFD-9DD7C6C2096F}" dt="2023-10-02T05:56:11.206" v="2614"/>
          <pc:sldLayoutMkLst>
            <pc:docMk/>
            <pc:sldMasterMk cId="128815445" sldId="2147483684"/>
            <pc:sldLayoutMk cId="2575019990" sldId="2147483691"/>
          </pc:sldLayoutMkLst>
          <pc:picChg chg="add">
            <ac:chgData name="Neil Patrick  A. Del Gallego" userId="9fccce03-204c-489b-ae7d-5aeb7f0c6bb7" providerId="ADAL" clId="{6A1F3EF7-90F3-4287-8EFD-9DD7C6C2096F}" dt="2023-10-02T05:56:11.206" v="2614"/>
            <ac:picMkLst>
              <pc:docMk/>
              <pc:sldMasterMk cId="128815445" sldId="2147483684"/>
              <pc:sldLayoutMk cId="2575019990" sldId="2147483691"/>
              <ac:picMk id="5" creationId="{E8C74CEC-DF01-34A4-624A-9690E345B7B4}"/>
            </ac:picMkLst>
          </pc:picChg>
        </pc:sldLayoutChg>
        <pc:sldLayoutChg chg="addSp">
          <pc:chgData name="Neil Patrick  A. Del Gallego" userId="9fccce03-204c-489b-ae7d-5aeb7f0c6bb7" providerId="ADAL" clId="{6A1F3EF7-90F3-4287-8EFD-9DD7C6C2096F}" dt="2023-10-02T05:56:11.206" v="2614"/>
          <pc:sldLayoutMkLst>
            <pc:docMk/>
            <pc:sldMasterMk cId="128815445" sldId="2147483684"/>
            <pc:sldLayoutMk cId="2318768651" sldId="2147483692"/>
          </pc:sldLayoutMkLst>
          <pc:picChg chg="add">
            <ac:chgData name="Neil Patrick  A. Del Gallego" userId="9fccce03-204c-489b-ae7d-5aeb7f0c6bb7" providerId="ADAL" clId="{6A1F3EF7-90F3-4287-8EFD-9DD7C6C2096F}" dt="2023-10-02T05:56:11.206" v="2614"/>
            <ac:picMkLst>
              <pc:docMk/>
              <pc:sldMasterMk cId="128815445" sldId="2147483684"/>
              <pc:sldLayoutMk cId="2318768651" sldId="2147483692"/>
              <ac:picMk id="8" creationId="{D91C6305-5879-2D3B-E459-C1EF9D07DF84}"/>
            </ac:picMkLst>
          </pc:picChg>
        </pc:sldLayoutChg>
      </pc:sldMasterChg>
      <pc:sldMasterChg chg="addSp modSp mod modSldLayout">
        <pc:chgData name="Neil Patrick  A. Del Gallego" userId="9fccce03-204c-489b-ae7d-5aeb7f0c6bb7" providerId="ADAL" clId="{6A1F3EF7-90F3-4287-8EFD-9DD7C6C2096F}" dt="2023-10-02T05:58:30.276" v="2666" actId="1440"/>
        <pc:sldMasterMkLst>
          <pc:docMk/>
          <pc:sldMasterMk cId="2644797524" sldId="2147483684"/>
        </pc:sldMasterMkLst>
        <pc:spChg chg="mod">
          <ac:chgData name="Neil Patrick  A. Del Gallego" userId="9fccce03-204c-489b-ae7d-5aeb7f0c6bb7" providerId="ADAL" clId="{6A1F3EF7-90F3-4287-8EFD-9DD7C6C2096F}" dt="2023-10-02T05:58:18.386" v="2661" actId="14100"/>
          <ac:spMkLst>
            <pc:docMk/>
            <pc:sldMasterMk cId="2644797524" sldId="2147483684"/>
            <ac:spMk id="6" creationId="{0D75BAD7-4DE0-8DAF-2B8C-021CF961F416}"/>
          </ac:spMkLst>
        </pc:spChg>
        <pc:picChg chg="add mod">
          <ac:chgData name="Neil Patrick  A. Del Gallego" userId="9fccce03-204c-489b-ae7d-5aeb7f0c6bb7" providerId="ADAL" clId="{6A1F3EF7-90F3-4287-8EFD-9DD7C6C2096F}" dt="2023-10-02T05:58:30.276" v="2666" actId="1440"/>
          <ac:picMkLst>
            <pc:docMk/>
            <pc:sldMasterMk cId="2644797524" sldId="2147483684"/>
            <ac:picMk id="7" creationId="{7E8353E9-309E-4D7F-BA19-68ED15C1CF24}"/>
          </ac:picMkLst>
        </pc:picChg>
        <pc:picChg chg="add mod">
          <ac:chgData name="Neil Patrick  A. Del Gallego" userId="9fccce03-204c-489b-ae7d-5aeb7f0c6bb7" providerId="ADAL" clId="{6A1F3EF7-90F3-4287-8EFD-9DD7C6C2096F}" dt="2023-10-02T05:58:15.038" v="2660" actId="1440"/>
          <ac:picMkLst>
            <pc:docMk/>
            <pc:sldMasterMk cId="2644797524" sldId="2147483684"/>
            <ac:picMk id="8" creationId="{826DC515-5005-E090-FDD6-DC92BB630040}"/>
          </ac:picMkLst>
        </pc:picChg>
        <pc:sldLayoutChg chg="addSp delSp modSp mod">
          <pc:chgData name="Neil Patrick  A. Del Gallego" userId="9fccce03-204c-489b-ae7d-5aeb7f0c6bb7" providerId="ADAL" clId="{6A1F3EF7-90F3-4287-8EFD-9DD7C6C2096F}" dt="2023-10-02T05:57:48.191" v="2652" actId="21"/>
          <pc:sldLayoutMkLst>
            <pc:docMk/>
            <pc:sldMasterMk cId="2644797524" sldId="2147483684"/>
            <pc:sldLayoutMk cId="3365251982" sldId="2147483685"/>
          </pc:sldLayoutMkLst>
          <pc:picChg chg="add del mod">
            <ac:chgData name="Neil Patrick  A. Del Gallego" userId="9fccce03-204c-489b-ae7d-5aeb7f0c6bb7" providerId="ADAL" clId="{6A1F3EF7-90F3-4287-8EFD-9DD7C6C2096F}" dt="2023-10-02T05:56:45.590" v="2640" actId="478"/>
            <ac:picMkLst>
              <pc:docMk/>
              <pc:sldMasterMk cId="2644797524" sldId="2147483684"/>
              <pc:sldLayoutMk cId="3365251982" sldId="2147483685"/>
              <ac:picMk id="7" creationId="{8B6EF945-3105-5913-78F0-BC847B715B29}"/>
            </ac:picMkLst>
          </pc:picChg>
          <pc:picChg chg="add del mod">
            <ac:chgData name="Neil Patrick  A. Del Gallego" userId="9fccce03-204c-489b-ae7d-5aeb7f0c6bb7" providerId="ADAL" clId="{6A1F3EF7-90F3-4287-8EFD-9DD7C6C2096F}" dt="2023-10-02T05:57:48.191" v="2652" actId="21"/>
            <ac:picMkLst>
              <pc:docMk/>
              <pc:sldMasterMk cId="2644797524" sldId="2147483684"/>
              <pc:sldLayoutMk cId="3365251982" sldId="2147483685"/>
              <ac:picMk id="9" creationId="{CB40AC28-1CE1-50C5-CBEB-2AFE6024D3D4}"/>
            </ac:picMkLst>
          </pc:picChg>
        </pc:sldLayoutChg>
        <pc:sldLayoutChg chg="addSp delSp mod">
          <pc:chgData name="Neil Patrick  A. Del Gallego" userId="9fccce03-204c-489b-ae7d-5aeb7f0c6bb7" providerId="ADAL" clId="{6A1F3EF7-90F3-4287-8EFD-9DD7C6C2096F}" dt="2023-10-02T05:57:02.280" v="2644" actId="478"/>
          <pc:sldLayoutMkLst>
            <pc:docMk/>
            <pc:sldMasterMk cId="2644797524" sldId="2147483684"/>
            <pc:sldLayoutMk cId="2279362463" sldId="2147483687"/>
          </pc:sldLayoutMkLst>
          <pc:picChg chg="add del">
            <ac:chgData name="Neil Patrick  A. Del Gallego" userId="9fccce03-204c-489b-ae7d-5aeb7f0c6bb7" providerId="ADAL" clId="{6A1F3EF7-90F3-4287-8EFD-9DD7C6C2096F}" dt="2023-10-02T05:57:02.280" v="2644" actId="478"/>
            <ac:picMkLst>
              <pc:docMk/>
              <pc:sldMasterMk cId="2644797524" sldId="2147483684"/>
              <pc:sldLayoutMk cId="2279362463" sldId="2147483687"/>
              <ac:picMk id="7" creationId="{136B7616-A47E-D7DF-DD4E-C49340B1B810}"/>
            </ac:picMkLst>
          </pc:picChg>
        </pc:sldLayoutChg>
        <pc:sldLayoutChg chg="addSp delSp mod">
          <pc:chgData name="Neil Patrick  A. Del Gallego" userId="9fccce03-204c-489b-ae7d-5aeb7f0c6bb7" providerId="ADAL" clId="{6A1F3EF7-90F3-4287-8EFD-9DD7C6C2096F}" dt="2023-10-02T05:57:06.562" v="2645" actId="478"/>
          <pc:sldLayoutMkLst>
            <pc:docMk/>
            <pc:sldMasterMk cId="2644797524" sldId="2147483684"/>
            <pc:sldLayoutMk cId="3661424728" sldId="2147483691"/>
          </pc:sldLayoutMkLst>
          <pc:picChg chg="add del">
            <ac:chgData name="Neil Patrick  A. Del Gallego" userId="9fccce03-204c-489b-ae7d-5aeb7f0c6bb7" providerId="ADAL" clId="{6A1F3EF7-90F3-4287-8EFD-9DD7C6C2096F}" dt="2023-10-02T05:57:06.562" v="2645" actId="478"/>
            <ac:picMkLst>
              <pc:docMk/>
              <pc:sldMasterMk cId="2644797524" sldId="2147483684"/>
              <pc:sldLayoutMk cId="3661424728" sldId="2147483691"/>
              <ac:picMk id="5" creationId="{C331C085-9395-2446-6F83-34F1DF29AA6F}"/>
            </ac:picMkLst>
          </pc:picChg>
        </pc:sldLayoutChg>
        <pc:sldLayoutChg chg="addSp delSp mod">
          <pc:chgData name="Neil Patrick  A. Del Gallego" userId="9fccce03-204c-489b-ae7d-5aeb7f0c6bb7" providerId="ADAL" clId="{6A1F3EF7-90F3-4287-8EFD-9DD7C6C2096F}" dt="2023-10-02T05:57:08.285" v="2646" actId="478"/>
          <pc:sldLayoutMkLst>
            <pc:docMk/>
            <pc:sldMasterMk cId="2644797524" sldId="2147483684"/>
            <pc:sldLayoutMk cId="1069821278" sldId="2147483692"/>
          </pc:sldLayoutMkLst>
          <pc:picChg chg="add del">
            <ac:chgData name="Neil Patrick  A. Del Gallego" userId="9fccce03-204c-489b-ae7d-5aeb7f0c6bb7" providerId="ADAL" clId="{6A1F3EF7-90F3-4287-8EFD-9DD7C6C2096F}" dt="2023-10-02T05:57:08.285" v="2646" actId="478"/>
            <ac:picMkLst>
              <pc:docMk/>
              <pc:sldMasterMk cId="2644797524" sldId="2147483684"/>
              <pc:sldLayoutMk cId="1069821278" sldId="2147483692"/>
              <ac:picMk id="8" creationId="{84BDB514-70BC-7969-C217-5B69781A6843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197214-C04B-4145-89E7-5465B63A78F9}" type="datetimeFigureOut">
              <a:rPr lang="en-US" smtClean="0"/>
              <a:t>6/14/25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8E8492-2C95-46AF-81CD-79BF6D25C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4555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CD844-76D4-2E17-DC7F-F47CB5729A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0E0CAA-C2A4-59B3-CE8C-1F32DEFAAA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FC943B-7576-6F09-2DA3-EB182716E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C44F7-9AF8-4C29-958F-A3DCB0D34872}" type="datetime1">
              <a:rPr lang="en-US" smtClean="0"/>
              <a:t>6/14/25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CA5808-C4A3-A245-D1EB-C17CC3E84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E104A-0367-5D2B-B84A-A1ADD12B0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C4FC-38D3-4854-AF00-0F78321D5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251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AA3B3-BBA2-CD51-E62C-2B44FED21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DBBCEE-5036-902E-3164-D821709F15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D62BA-5DD5-1B14-6A66-AE7F96C92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C22BF-B7BD-4114-8630-F9D8B35DB704}" type="datetime1">
              <a:rPr lang="en-US" smtClean="0"/>
              <a:t>6/14/25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E17767-C801-E0E2-DE90-5E87A242C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44F61-C490-80A8-6939-13BF5B3A8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C4FC-38D3-4854-AF00-0F78321D5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9689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39AB7B-DF49-5844-204E-293E203A16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FC84D1-1F66-3258-742B-A937DC93B6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2158B-7F72-4484-F0CB-DE9D0C1E2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F19192-7D80-4AD4-9324-AA8E0EBE5E17}" type="datetime1">
              <a:rPr lang="en-US" smtClean="0"/>
              <a:t>6/14/25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F021A-4FD8-B3E1-6390-8820A49B4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ED5BB-BD32-4F64-E83E-9B4F244583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C4FC-38D3-4854-AF00-0F78321D5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121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B927E-3824-05E3-14C9-B0768E997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02C47-9F23-9F84-F3D8-720237AA3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D4D4A-A50B-FCC6-4229-1CFB8D784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56E57-CD8E-46F0-9AB0-854E5DCD81C2}" type="datetime1">
              <a:rPr lang="en-US" smtClean="0"/>
              <a:t>6/14/25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02D681-03E9-F580-7AA8-17DEE21AA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89F99-9796-830E-E25D-EC2056747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C4FC-38D3-4854-AF00-0F78321D5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764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E951-4066-B383-9C1B-6F854B1AD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CE7BD5-FF88-ECEE-8C65-F3C5A9461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31E5C-7F17-A036-5364-37EA30BF1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242C5-7E8D-4A66-BCE9-3580C16F285B}" type="datetime1">
              <a:rPr lang="en-US" smtClean="0"/>
              <a:t>6/14/25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5EF6D-6AFC-3C78-5719-E3C95682E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9F2FC-1050-B0C6-4ECF-5526166CF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C4FC-38D3-4854-AF00-0F78321D5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3624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BB513-2E93-C9C2-CB1F-03B487562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2F1EAE-E067-9C4A-52AA-016B8CCCC4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BDB54D-DE7A-AADD-C8CE-5D028D9FB8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AA0F5E-635E-4439-5171-27C69086D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12114-6EC9-49AD-880C-B4E788D8319D}" type="datetime1">
              <a:rPr lang="en-US" smtClean="0"/>
              <a:t>6/14/25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825502-B675-1CCE-30B8-2554650C46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6C2B59-9D23-3249-60F3-9EE2D51F1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C4FC-38D3-4854-AF00-0F78321D5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662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5CFCF-BDB2-BA13-8E74-A49BA95D1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FBAFA1-A69F-0A88-EB29-9F9AE892C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DF660C-7218-D6EE-BEF9-7097E1685A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407EF4-9E38-D1F3-2A5F-5B7E5ADA6B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C24DAE-5C68-16BE-FD52-71C62954CD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795535-266F-0A5F-0E56-2FED38F37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1438F-2F1E-47EB-BDA5-081647085AC4}" type="datetime1">
              <a:rPr lang="en-US" smtClean="0"/>
              <a:t>6/14/25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B6B7C6-9898-D656-3902-6FBE9A059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F9C34-6767-3877-7E7C-660F32E12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C4FC-38D3-4854-AF00-0F78321D5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348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1C4B9A-775C-C38A-A85A-4305B590C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E99750-BCCC-DA18-0AF0-2F9F557ED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054CCF-0F7B-4B3F-8088-CDF40CB5A63E}" type="datetime1">
              <a:rPr lang="en-US" smtClean="0"/>
              <a:t>6/14/25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85E01E-6367-96F2-4E6F-2C5AAE384F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D7A8B9-F6C5-359B-EF1D-109AF5676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C4FC-38D3-4854-AF00-0F78321D5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560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D498C5-8C75-82C8-276B-7E99B93F2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6A6BCF-E9D0-4D55-B430-5C682BBC7F3D}" type="datetime1">
              <a:rPr lang="en-US" smtClean="0"/>
              <a:t>6/14/25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85A6EB-49BD-046A-4B9D-B17E5DEA7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83A76B-904B-D822-0A4B-F10EA8EBA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C4FC-38D3-4854-AF00-0F78321D5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14247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68E0B-1060-227F-6628-D495A1D65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7D1A2-9397-6DC0-FB4E-72D5F9F94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528C8B-B23D-4BD6-4A9E-FF48C778ED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89E4B3-140A-D8B3-CC2B-1CB49B61A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DBEE7-77D6-4126-BB4A-53D928127B80}" type="datetime1">
              <a:rPr lang="en-US" smtClean="0"/>
              <a:t>6/14/25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F41928-0D3A-496D-14F2-FFDC8E394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3566AD-DFF7-6400-2C68-A1F156FDA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C4FC-38D3-4854-AF00-0F78321D5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821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D1CFF-E3D6-08B9-DAED-C997CB4CE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AA4CFA-D43E-2A09-6D64-FC69D326F9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FFF5B8-A2D8-D8AE-3931-6A5F6B560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3E62DF-2523-BC5B-EA37-2B0C07C7A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6E11CF-92C7-4AEB-98E5-4F5BECF0A3FA}" type="datetime1">
              <a:rPr lang="en-US" smtClean="0"/>
              <a:t>6/14/25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A4007B-E3E1-8E15-C012-93AB248EB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3C3D73-6606-BDC6-B14A-6F7D3ABC4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C4FC-38D3-4854-AF00-0F78321D57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717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7F6035-3446-84EE-86F9-CB7A6ED69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FC14D7-490D-8C98-301F-A850AA3F30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83CA0E-CFFB-DC56-8562-209A428ED9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393951-0A81-4122-8014-417C1FAB20A7}" type="datetime1">
              <a:rPr lang="en-US" smtClean="0"/>
              <a:t>6/14/25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D64E0-7747-C8DD-3350-3D0BE796B2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5BAD7-4DE0-8DAF-2B8C-021CF961F4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49"/>
            <a:ext cx="21807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00C4FC-38D3-4854-AF00-0F78321D5711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8353E9-309E-4D7F-BA19-68ED15C1CF24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5733" y="6176961"/>
            <a:ext cx="590533" cy="590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4797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81234"/>
            <a:ext cx="10058400" cy="1189610"/>
          </a:xfrm>
        </p:spPr>
        <p:txBody>
          <a:bodyPr>
            <a:noAutofit/>
          </a:bodyPr>
          <a:lstStyle/>
          <a:p>
            <a:r>
              <a:rPr lang="en-US" sz="4900" b="1" dirty="0"/>
              <a:t>Marquee Console</a:t>
            </a:r>
            <a:endParaRPr lang="en-US" sz="49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5270588"/>
            <a:ext cx="10058400" cy="1143000"/>
          </a:xfrm>
        </p:spPr>
        <p:txBody>
          <a:bodyPr/>
          <a:lstStyle/>
          <a:p>
            <a:r>
              <a:rPr lang="en-US" dirty="0"/>
              <a:t>Daniel </a:t>
            </a:r>
            <a:r>
              <a:rPr lang="en-US" dirty="0" err="1"/>
              <a:t>Gavrie</a:t>
            </a:r>
            <a:r>
              <a:rPr lang="en-US" dirty="0"/>
              <a:t> Y. Clemente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25D84B8-5341-4045-90F7-0378F7D789DE}"/>
              </a:ext>
            </a:extLst>
          </p:cNvPr>
          <p:cNvSpPr txBox="1">
            <a:spLocks/>
          </p:cNvSpPr>
          <p:nvPr/>
        </p:nvSpPr>
        <p:spPr>
          <a:xfrm>
            <a:off x="1097280" y="2942948"/>
            <a:ext cx="10058400" cy="13555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8000" kern="12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sz="4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98E510-74E9-90F0-F9E9-041A211D0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C4FC-38D3-4854-AF00-0F78321D571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4643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AFE88-3BB3-4A37-8738-A7A760A9234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8750" y="176213"/>
            <a:ext cx="10639437" cy="692150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Marquee Console w/Multithreading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00A3B5E-0D88-40D3-ADEE-967AB121DC8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7088" y="868363"/>
            <a:ext cx="11716161" cy="513715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8E8B37-F70B-EB6E-F835-8C1F6D824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C4FC-38D3-4854-AF00-0F78321D5711}" type="slidenum">
              <a:rPr lang="en-US" smtClean="0"/>
              <a:t>2</a:t>
            </a:fld>
            <a:endParaRPr lang="en-US"/>
          </a:p>
        </p:txBody>
      </p:sp>
      <p:pic>
        <p:nvPicPr>
          <p:cNvPr id="3" name="2025-06-14 20-16-12.mp4">
            <a:hlinkClick r:id="" action="ppaction://media"/>
            <a:extLst>
              <a:ext uri="{FF2B5EF4-FFF2-40B4-BE49-F238E27FC236}">
                <a16:creationId xmlns:a16="http://schemas.microsoft.com/office/drawing/2014/main" id="{566D2CE0-BC23-CEF4-092D-C713305DC17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1114746" y="852487"/>
            <a:ext cx="9962508" cy="560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220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163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AFE88-3BB3-4A37-8738-A7A760A9234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8750" y="176213"/>
            <a:ext cx="10639437" cy="692150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Marquee Console w/Multithreading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00A3B5E-0D88-40D3-ADEE-967AB121DC8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7088" y="868363"/>
            <a:ext cx="11716161" cy="513715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C++ console application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Simulates a moving message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Accepts user commands (exit, clear)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Demonstrates concurrency with animation + input handling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8E8B37-F70B-EB6E-F835-8C1F6D824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C4FC-38D3-4854-AF00-0F78321D571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7367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AFE88-3BB3-4A37-8738-A7A760A9234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8750" y="176213"/>
            <a:ext cx="10639437" cy="692150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Marquee Console w/Multithreading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00A3B5E-0D88-40D3-ADEE-967AB121DC8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7088" y="868363"/>
            <a:ext cx="11716161" cy="513715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 err="1"/>
              <a:t>pollKeyboard</a:t>
            </a:r>
            <a:r>
              <a:rPr lang="en-US" sz="2400" dirty="0"/>
              <a:t>(): Handles real-time keypresses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 err="1"/>
              <a:t>drawScreen</a:t>
            </a:r>
            <a:r>
              <a:rPr lang="en-US" sz="2400" dirty="0"/>
              <a:t>(): Renders marquee text and UI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main(): Starts and joins both threads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Avoids input lag using std::atomic&lt;bool&gt; running for safe thread stop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8E8B37-F70B-EB6E-F835-8C1F6D824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C4FC-38D3-4854-AF00-0F78321D5711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C90A23-74AF-9ED1-8ADE-5C30D97B4B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5707" y="382383"/>
            <a:ext cx="2826963" cy="16736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1512C4E-6317-D720-8507-F443FE624D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8" y="2734136"/>
            <a:ext cx="4334472" cy="38047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F3CEC80-C3EB-766C-7E62-7450B535F59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1560" y="2677005"/>
            <a:ext cx="3871335" cy="402065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54CE57C-ACBF-7826-D21B-0B31571D17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519" y="3429000"/>
            <a:ext cx="3441843" cy="1632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4561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AFE88-3BB3-4A37-8738-A7A760A9234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8750" y="176213"/>
            <a:ext cx="10639437" cy="692150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Refresh vs Polling Rate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00A3B5E-0D88-40D3-ADEE-967AB121DC8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7088" y="868363"/>
            <a:ext cx="11716161" cy="513715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Smoothness of animation = refresh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Responsiveness to typing = polling rate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8E8B37-F70B-EB6E-F835-8C1F6D824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C4FC-38D3-4854-AF00-0F78321D5711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2134771-C0B2-5E5F-AE77-931B264DE0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575065"/>
              </p:ext>
            </p:extLst>
          </p:nvPr>
        </p:nvGraphicFramePr>
        <p:xfrm>
          <a:off x="1826517" y="3164915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22623828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49606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037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pollKeyboard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1000 microseconds (1 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0726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drawScreen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5000 microseconds (5 </a:t>
                      </a:r>
                      <a:r>
                        <a:rPr lang="en-US" dirty="0" err="1"/>
                        <a:t>ms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8557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40059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AFE88-3BB3-4A37-8738-A7A760A9234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8750" y="176213"/>
            <a:ext cx="10639437" cy="692150"/>
          </a:xfrm>
        </p:spPr>
        <p:txBody>
          <a:bodyPr anchor="t">
            <a:normAutofit fontScale="90000"/>
          </a:bodyPr>
          <a:lstStyle/>
          <a:p>
            <a:r>
              <a:rPr lang="en-PH" dirty="0"/>
              <a:t>Performance Tuning on My Machine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00A3B5E-0D88-40D3-ADEE-967AB121DC8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7088" y="868363"/>
            <a:ext cx="11716161" cy="513715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Recommended:</a:t>
            </a:r>
          </a:p>
          <a:p>
            <a:pPr lvl="1"/>
            <a:r>
              <a:rPr lang="en-US" sz="2000" dirty="0"/>
              <a:t>Polling Rate: 1 </a:t>
            </a:r>
            <a:r>
              <a:rPr lang="en-US" sz="2000" dirty="0" err="1"/>
              <a:t>ms</a:t>
            </a:r>
            <a:endParaRPr lang="en-US" sz="2000" dirty="0"/>
          </a:p>
          <a:p>
            <a:pPr lvl="1"/>
            <a:r>
              <a:rPr lang="en-US" sz="2000" dirty="0"/>
              <a:t>Refresh Rate: 5 </a:t>
            </a:r>
            <a:r>
              <a:rPr lang="en-US" sz="2000" dirty="0" err="1"/>
              <a:t>ms</a:t>
            </a:r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8E8B37-F70B-EB6E-F835-8C1F6D824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C4FC-38D3-4854-AF00-0F78321D5711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458C58F-4640-93E0-F419-A2D48174C976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3086894"/>
          <a:ext cx="10515600" cy="182880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15170979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1000062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PH"/>
                        <a:t>Parameter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PH"/>
                        <a:t>Observed Result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5726651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/>
                        <a:t>Refresh ≤ 5ms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PH"/>
                        <a:t>Smooth motion, no flickering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416142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/>
                        <a:t>Polling ≤ 1ms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PH"/>
                        <a:t>Fast typing, near-instant command input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392364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/>
                        <a:t>Refresh &gt; 15ms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PH"/>
                        <a:t>Noticeable lag, jittery motion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635244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PH"/>
                        <a:t>Polling &gt; 15ms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PH" dirty="0"/>
                        <a:t>Delay in keypresses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155755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868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AFE88-3BB3-4A37-8738-A7A760A9234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8750" y="176213"/>
            <a:ext cx="10639437" cy="692150"/>
          </a:xfrm>
        </p:spPr>
        <p:txBody>
          <a:bodyPr anchor="t">
            <a:normAutofit fontScale="90000"/>
          </a:bodyPr>
          <a:lstStyle/>
          <a:p>
            <a:r>
              <a:rPr lang="en-US" dirty="0"/>
              <a:t>Identifying Limits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00A3B5E-0D88-40D3-ADEE-967AB121DC8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7088" y="868363"/>
            <a:ext cx="11716161" cy="513715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Too Fast Refresh (e.g. &lt; 2 </a:t>
            </a:r>
            <a:r>
              <a:rPr lang="en-US" sz="2400" dirty="0" err="1"/>
              <a:t>ms</a:t>
            </a:r>
            <a:r>
              <a:rPr lang="en-US" sz="2400" dirty="0"/>
              <a:t>):</a:t>
            </a:r>
          </a:p>
          <a:p>
            <a:pPr lvl="1"/>
            <a:r>
              <a:rPr lang="en-US" sz="2000" dirty="0"/>
              <a:t>High CPU usage</a:t>
            </a:r>
          </a:p>
          <a:p>
            <a:pPr lvl="1"/>
            <a:r>
              <a:rPr lang="en-US" sz="2000" dirty="0"/>
              <a:t>Terminal can't keep up → screen tearing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Too Slow Polling (e.g. &gt; 20 </a:t>
            </a:r>
            <a:r>
              <a:rPr lang="en-US" sz="2400" dirty="0" err="1"/>
              <a:t>ms</a:t>
            </a:r>
            <a:r>
              <a:rPr lang="en-US" sz="2400" dirty="0"/>
              <a:t>):</a:t>
            </a:r>
          </a:p>
          <a:p>
            <a:pPr lvl="1"/>
            <a:r>
              <a:rPr lang="en-US" sz="2000" dirty="0"/>
              <a:t>Input delay</a:t>
            </a:r>
          </a:p>
          <a:p>
            <a:pPr lvl="1"/>
            <a:r>
              <a:rPr lang="en-US" sz="2000" dirty="0"/>
              <a:t>Missed fast keystrokes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8E8B37-F70B-EB6E-F835-8C1F6D824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C4FC-38D3-4854-AF00-0F78321D571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18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AFE88-3BB3-4A37-8738-A7A760A9234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258750" y="176213"/>
            <a:ext cx="10639437" cy="692150"/>
          </a:xfrm>
        </p:spPr>
        <p:txBody>
          <a:bodyPr anchor="t">
            <a:normAutofit fontScale="90000"/>
          </a:bodyPr>
          <a:lstStyle/>
          <a:p>
            <a:r>
              <a:rPr lang="en-PH" dirty="0"/>
              <a:t>Conclusion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00A3B5E-0D88-40D3-ADEE-967AB121DC82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217088" y="868363"/>
            <a:ext cx="11716161" cy="513715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Careful tuning of polling and refresh rates is essential.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Balancing smooth UI with responsive input is key.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Current best setting (on tested machine):</a:t>
            </a:r>
          </a:p>
          <a:p>
            <a:pPr lvl="1"/>
            <a:r>
              <a:rPr lang="en-US" sz="2000" dirty="0"/>
              <a:t>Polling: 1 </a:t>
            </a:r>
            <a:r>
              <a:rPr lang="en-US" sz="2000" dirty="0" err="1"/>
              <a:t>ms</a:t>
            </a:r>
            <a:endParaRPr lang="en-US" sz="2000" dirty="0"/>
          </a:p>
          <a:p>
            <a:pPr lvl="1"/>
            <a:r>
              <a:rPr lang="en-US" sz="2000" dirty="0"/>
              <a:t>Refresh: 5 </a:t>
            </a:r>
            <a:r>
              <a:rPr lang="en-US" sz="2000" dirty="0" err="1"/>
              <a:t>ms</a:t>
            </a:r>
            <a:endParaRPr lang="en-US" sz="2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8E8B37-F70B-EB6E-F835-8C1F6D824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C4FC-38D3-4854-AF00-0F78321D571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14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353A4-95E0-46A3-BF0C-110F7F779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987" y="286603"/>
            <a:ext cx="10185583" cy="1450757"/>
          </a:xfrm>
        </p:spPr>
        <p:txBody>
          <a:bodyPr/>
          <a:lstStyle/>
          <a:p>
            <a:r>
              <a:rPr lang="en-US" dirty="0"/>
              <a:t>End of slides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3777F8A-7AF8-41C2-B52F-AB8A69AC7CEB}"/>
              </a:ext>
            </a:extLst>
          </p:cNvPr>
          <p:cNvSpPr txBox="1">
            <a:spLocks/>
          </p:cNvSpPr>
          <p:nvPr/>
        </p:nvSpPr>
        <p:spPr>
          <a:xfrm>
            <a:off x="541538" y="2112886"/>
            <a:ext cx="10520039" cy="4057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>
              <a:latin typeface="+mn-lt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BD616D-620C-FD60-DA89-C1ED30E81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00C4FC-38D3-4854-AF00-0F78321D571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617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2012</TotalTime>
  <Words>250</Words>
  <Application>Microsoft Macintosh PowerPoint</Application>
  <PresentationFormat>Widescreen</PresentationFormat>
  <Paragraphs>59</Paragraphs>
  <Slides>9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Marquee Console</vt:lpstr>
      <vt:lpstr>Marquee Console w/Multithreading</vt:lpstr>
      <vt:lpstr>Marquee Console w/Multithreading</vt:lpstr>
      <vt:lpstr>Marquee Console w/Multithreading</vt:lpstr>
      <vt:lpstr>Refresh vs Polling Rate</vt:lpstr>
      <vt:lpstr>Performance Tuning on My Machine</vt:lpstr>
      <vt:lpstr>Identifying Limits</vt:lpstr>
      <vt:lpstr>Conclusion</vt:lpstr>
      <vt:lpstr>End of slides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Neil DG</dc:creator>
  <cp:lastModifiedBy>Daniel Gavrie  Y. Clemente</cp:lastModifiedBy>
  <cp:revision>425</cp:revision>
  <dcterms:created xsi:type="dcterms:W3CDTF">2017-05-13T09:24:58Z</dcterms:created>
  <dcterms:modified xsi:type="dcterms:W3CDTF">2025-06-14T13:13:21Z</dcterms:modified>
</cp:coreProperties>
</file>