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33292" y="0"/>
            <a:ext cx="15421416" cy="9368510"/>
          </a:xfrm>
          <a:custGeom>
            <a:avLst/>
            <a:gdLst/>
            <a:ahLst/>
            <a:cxnLst/>
            <a:rect r="r" b="b" t="t" l="l"/>
            <a:pathLst>
              <a:path h="9368510" w="15421416">
                <a:moveTo>
                  <a:pt x="0" y="0"/>
                </a:moveTo>
                <a:lnTo>
                  <a:pt x="15421416" y="0"/>
                </a:lnTo>
                <a:lnTo>
                  <a:pt x="15421416" y="9368510"/>
                </a:lnTo>
                <a:lnTo>
                  <a:pt x="0" y="936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64797" y="0"/>
            <a:ext cx="15558407" cy="9451732"/>
          </a:xfrm>
          <a:custGeom>
            <a:avLst/>
            <a:gdLst/>
            <a:ahLst/>
            <a:cxnLst/>
            <a:rect r="r" b="b" t="t" l="l"/>
            <a:pathLst>
              <a:path h="9451732" w="15558407">
                <a:moveTo>
                  <a:pt x="0" y="0"/>
                </a:moveTo>
                <a:lnTo>
                  <a:pt x="15558406" y="0"/>
                </a:lnTo>
                <a:lnTo>
                  <a:pt x="15558406" y="9451732"/>
                </a:lnTo>
                <a:lnTo>
                  <a:pt x="0" y="94517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DAGhwstWnFg</dc:identifier>
  <dcterms:modified xsi:type="dcterms:W3CDTF">2011-08-01T06:04:30Z</dcterms:modified>
  <cp:revision>1</cp:revision>
  <dc:title>SOLLPM1  Group 1 RMA &amp; CMA Presentataion </dc:title>
</cp:coreProperties>
</file>