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3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7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09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1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15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01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1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5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0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8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0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4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9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0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5418" y="2435530"/>
            <a:ext cx="5265693" cy="1067087"/>
          </a:xfrm>
        </p:spPr>
        <p:txBody>
          <a:bodyPr/>
          <a:lstStyle/>
          <a:p>
            <a:r>
              <a:rPr lang="en-US" sz="6000" dirty="0" smtClean="0"/>
              <a:t>MINI PROJRCT</a:t>
            </a:r>
            <a:endParaRPr lang="en-US" sz="6000" dirty="0"/>
          </a:p>
        </p:txBody>
      </p:sp>
      <p:pic>
        <p:nvPicPr>
          <p:cNvPr id="4" name="Picture 3" descr="ITS Engg">
            <a:extLst>
              <a:ext uri="{FF2B5EF4-FFF2-40B4-BE49-F238E27FC236}">
                <a16:creationId xmlns:lc="http://schemas.openxmlformats.org/drawingml/2006/lockedCanvas" xmlns:a16="http://schemas.microsoft.com/office/drawing/2014/main" xmlns="" id="{EBF9467D-321F-4A8C-B707-A2BDCFB6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72" y="108489"/>
            <a:ext cx="7722580" cy="19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0142" y="3673099"/>
            <a:ext cx="523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CSE 3</a:t>
            </a:r>
            <a:r>
              <a:rPr lang="en-US" sz="6000" baseline="30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RD</a:t>
            </a:r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SEM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270142" y="4722055"/>
            <a:ext cx="5238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SECTION - 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088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72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49" y="3653127"/>
            <a:ext cx="2783164" cy="2022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467" y="2680238"/>
            <a:ext cx="3610782" cy="3610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73" y="1542767"/>
            <a:ext cx="3920425" cy="24125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8572" y="215017"/>
            <a:ext cx="634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GAME OF LOGIC LION GRASS AND COW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291734" y="878892"/>
            <a:ext cx="760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USING C Programming Language to implement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84922" y="1826044"/>
            <a:ext cx="118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Grass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3546" y="3068352"/>
            <a:ext cx="1000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45479" y="2557958"/>
            <a:ext cx="102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Cow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98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6" y="873814"/>
            <a:ext cx="1868994" cy="1357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931" y="130340"/>
            <a:ext cx="224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Player  choose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74088" y="130339"/>
            <a:ext cx="2602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</a:t>
            </a:r>
            <a:r>
              <a:rPr lang="en-US" sz="2000" dirty="0" smtClean="0"/>
              <a:t> </a:t>
            </a:r>
            <a:r>
              <a:rPr lang="en-US" sz="2400" dirty="0" smtClean="0"/>
              <a:t>choose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06877" y="540196"/>
            <a:ext cx="52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1" y="4777262"/>
            <a:ext cx="2384490" cy="1467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88" y="4302801"/>
            <a:ext cx="1981889" cy="19818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1" y="2513564"/>
            <a:ext cx="1981889" cy="19818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34" y="693082"/>
            <a:ext cx="2384490" cy="14673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34" y="2559090"/>
            <a:ext cx="1868994" cy="135794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66371" y="1286565"/>
            <a:ext cx="666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=</a:t>
            </a:r>
            <a:endParaRPr lang="en-US" sz="6600" dirty="0"/>
          </a:p>
        </p:txBody>
      </p:sp>
      <p:sp>
        <p:nvSpPr>
          <p:cNvPr id="23" name="TextBox 22"/>
          <p:cNvSpPr txBox="1"/>
          <p:nvPr/>
        </p:nvSpPr>
        <p:spPr>
          <a:xfrm>
            <a:off x="8201044" y="1578201"/>
            <a:ext cx="350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CPU won these turn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96683" y="2950510"/>
            <a:ext cx="666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=</a:t>
            </a:r>
            <a:endParaRPr lang="en-US" sz="6600" dirty="0"/>
          </a:p>
        </p:txBody>
      </p:sp>
      <p:sp>
        <p:nvSpPr>
          <p:cNvPr id="25" name="TextBox 24"/>
          <p:cNvSpPr txBox="1"/>
          <p:nvPr/>
        </p:nvSpPr>
        <p:spPr>
          <a:xfrm>
            <a:off x="8201045" y="3221476"/>
            <a:ext cx="3500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CPU won these turn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201045" y="4864751"/>
            <a:ext cx="3500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CPU won these turn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65065" y="4614455"/>
            <a:ext cx="666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=</a:t>
            </a:r>
            <a:endParaRPr lang="en-US" sz="6600" dirty="0"/>
          </a:p>
        </p:txBody>
      </p:sp>
      <p:sp>
        <p:nvSpPr>
          <p:cNvPr id="28" name="TextBox 27"/>
          <p:cNvSpPr txBox="1"/>
          <p:nvPr/>
        </p:nvSpPr>
        <p:spPr>
          <a:xfrm>
            <a:off x="8982487" y="612212"/>
            <a:ext cx="2402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1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8419" y="247973"/>
            <a:ext cx="987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Let’s see how these logics are implement in c program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22888" y="1038534"/>
            <a:ext cx="892702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User Input : By using character array and directly choose the options 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53885" y="1708125"/>
            <a:ext cx="344062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 :-  char </a:t>
            </a:r>
            <a:r>
              <a:rPr lang="en-US" sz="2000" dirty="0" err="1" smtClean="0"/>
              <a:t>playerChar</a:t>
            </a:r>
            <a:r>
              <a:rPr lang="en-US" sz="2000" dirty="0" smtClean="0"/>
              <a:t>,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2888" y="2356668"/>
            <a:ext cx="40295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Enter 1 for L , 2 for G and 3 for C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298983" y="1705985"/>
            <a:ext cx="136385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temp;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363851" y="3811135"/>
            <a:ext cx="334763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playerChar</a:t>
            </a:r>
            <a:r>
              <a:rPr lang="en-US" sz="2000" dirty="0" smtClean="0"/>
              <a:t> = </a:t>
            </a:r>
            <a:r>
              <a:rPr lang="en-US" sz="2000" dirty="0" err="1" smtClean="0"/>
              <a:t>arr</a:t>
            </a:r>
            <a:r>
              <a:rPr lang="en-US" sz="2000" dirty="0" smtClean="0"/>
              <a:t>[temp-1];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797803" y="6116214"/>
            <a:ext cx="334763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playerChar</a:t>
            </a:r>
            <a:r>
              <a:rPr lang="en-US" sz="2000" dirty="0" smtClean="0"/>
              <a:t> = </a:t>
            </a:r>
            <a:r>
              <a:rPr lang="en-US" sz="2000" dirty="0" err="1" smtClean="0"/>
              <a:t>arr</a:t>
            </a:r>
            <a:r>
              <a:rPr lang="en-US" sz="2000" dirty="0" smtClean="0"/>
              <a:t>[3-1];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30318" y="4613093"/>
            <a:ext cx="2169765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arr</a:t>
            </a:r>
            <a:r>
              <a:rPr lang="en-US" sz="2000" dirty="0" smtClean="0"/>
              <a:t>[]={ 0   1   2}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3885" y="2980843"/>
            <a:ext cx="210776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temp for </a:t>
            </a:r>
            <a:r>
              <a:rPr lang="en-US" sz="2000" dirty="0" err="1" smtClean="0"/>
              <a:t>scanf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97803" y="5391308"/>
            <a:ext cx="334763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playerChar</a:t>
            </a:r>
            <a:r>
              <a:rPr lang="en-US" sz="2000" dirty="0" smtClean="0"/>
              <a:t> = </a:t>
            </a:r>
            <a:r>
              <a:rPr lang="en-US" sz="2000" dirty="0" err="1" smtClean="0"/>
              <a:t>arr</a:t>
            </a:r>
            <a:r>
              <a:rPr lang="en-US" sz="2000" dirty="0" smtClean="0"/>
              <a:t>[2-1];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7802" y="4613093"/>
            <a:ext cx="334763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playerChar</a:t>
            </a:r>
            <a:r>
              <a:rPr lang="en-US" sz="2000" dirty="0" smtClean="0"/>
              <a:t> = </a:t>
            </a:r>
            <a:r>
              <a:rPr lang="en-US" sz="2000" dirty="0" err="1" smtClean="0"/>
              <a:t>arr</a:t>
            </a:r>
            <a:r>
              <a:rPr lang="en-US" sz="2000" dirty="0" smtClean="0"/>
              <a:t>[1-1];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075335" y="1667776"/>
            <a:ext cx="232474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</a:t>
            </a:r>
            <a:r>
              <a:rPr lang="en-US" sz="2000" dirty="0"/>
              <a:t>[ ]={'L', 'G', 'C'};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90875" y="6023634"/>
            <a:ext cx="10383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ow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290875" y="5318363"/>
            <a:ext cx="103838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Grass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290875" y="4613093"/>
            <a:ext cx="103838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Lion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32474" y="4628482"/>
            <a:ext cx="99189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Temp=1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2474" y="5376627"/>
            <a:ext cx="99189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Temp=2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2474" y="6105319"/>
            <a:ext cx="99189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Temp=3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082725" y="2106095"/>
            <a:ext cx="30997" cy="24741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485681" y="2067886"/>
            <a:ext cx="30997" cy="252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950631" y="2087678"/>
            <a:ext cx="0" cy="2555984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4" idx="3"/>
            <a:endCxn id="11" idx="1"/>
          </p:cNvCxnSpPr>
          <p:nvPr/>
        </p:nvCxnSpPr>
        <p:spPr>
          <a:xfrm>
            <a:off x="5145435" y="4813148"/>
            <a:ext cx="1084883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3"/>
          </p:cNvCxnSpPr>
          <p:nvPr/>
        </p:nvCxnSpPr>
        <p:spPr>
          <a:xfrm flipV="1">
            <a:off x="5145436" y="4913176"/>
            <a:ext cx="2371242" cy="67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052448" y="4961521"/>
            <a:ext cx="2929181" cy="13030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796" y="1085028"/>
            <a:ext cx="874104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CPU Input : By using character array and choose the options  through random number fun()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07051" y="216976"/>
            <a:ext cx="2898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Computer Turn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7938" y="2322412"/>
            <a:ext cx="282069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#include </a:t>
            </a:r>
            <a:r>
              <a:rPr lang="en-US" sz="2400" dirty="0" smtClean="0"/>
              <a:t>&lt;</a:t>
            </a:r>
            <a:r>
              <a:rPr lang="en-US" sz="2400" dirty="0" err="1" smtClean="0"/>
              <a:t>stdlib.h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3693" y="2850239"/>
            <a:ext cx="305316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(time(NULL</a:t>
            </a:r>
            <a:r>
              <a:rPr lang="en-US" sz="2400" dirty="0" smtClean="0"/>
              <a:t>));</a:t>
            </a:r>
          </a:p>
          <a:p>
            <a:r>
              <a:rPr lang="en-US" sz="2400" dirty="0" smtClean="0"/>
              <a:t> return rand() %n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7938" y="3747398"/>
            <a:ext cx="294467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#include &lt;</a:t>
            </a:r>
            <a:r>
              <a:rPr lang="en-US" sz="2400" dirty="0" err="1" smtClean="0"/>
              <a:t>time.h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20352" y="2322412"/>
            <a:ext cx="35801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need Number B/W 0 to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5369" y="2981773"/>
            <a:ext cx="420004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It give value 0,1,2  any </a:t>
            </a:r>
            <a:r>
              <a:rPr lang="en-US" sz="2000" dirty="0" smtClean="0"/>
              <a:t>random no</a:t>
            </a:r>
            <a:r>
              <a:rPr lang="en-US" sz="2000" dirty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7877" y="3562732"/>
            <a:ext cx="47269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assign the value of temp in random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938" y="4545756"/>
            <a:ext cx="4742482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emp</a:t>
            </a:r>
            <a:r>
              <a:rPr lang="en-US" sz="2000" dirty="0"/>
              <a:t> = </a:t>
            </a:r>
            <a:r>
              <a:rPr lang="en-US" sz="2000" dirty="0" err="1"/>
              <a:t>generateRandomNumber</a:t>
            </a:r>
            <a:r>
              <a:rPr lang="en-US" sz="2000" dirty="0"/>
              <a:t>(3) +1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21410" y="5308803"/>
            <a:ext cx="361110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CompChar</a:t>
            </a:r>
            <a:r>
              <a:rPr lang="en-US" sz="2000" dirty="0"/>
              <a:t> = </a:t>
            </a:r>
            <a:r>
              <a:rPr lang="en-US" sz="2000" dirty="0" err="1"/>
              <a:t>dic</a:t>
            </a:r>
            <a:r>
              <a:rPr lang="en-US" sz="2000" dirty="0"/>
              <a:t>[temp-1</a:t>
            </a:r>
            <a:r>
              <a:rPr lang="en-US" sz="2000" dirty="0" smtClean="0"/>
              <a:t>];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30318" y="4545756"/>
            <a:ext cx="2324748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arr</a:t>
            </a:r>
            <a:r>
              <a:rPr lang="en-US" sz="2000" dirty="0"/>
              <a:t>[ ]={'L', 'G', 'C'};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30318" y="5262024"/>
            <a:ext cx="2169765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arr</a:t>
            </a:r>
            <a:r>
              <a:rPr lang="en-US" sz="2000" dirty="0" smtClean="0"/>
              <a:t>[]={ 0   1   2}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2616" y="6310967"/>
            <a:ext cx="56413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get input from computer </a:t>
            </a:r>
            <a:r>
              <a:rPr lang="en-US" dirty="0" err="1" smtClean="0"/>
              <a:t>autmoaticlly</a:t>
            </a:r>
            <a:r>
              <a:rPr lang="en-US" dirty="0" smtClean="0"/>
              <a:t> any value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4432516" y="5508858"/>
            <a:ext cx="573437" cy="80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5" idx="2"/>
          </p:cNvCxnSpPr>
          <p:nvPr/>
        </p:nvCxnSpPr>
        <p:spPr>
          <a:xfrm flipV="1">
            <a:off x="6323308" y="5662134"/>
            <a:ext cx="991893" cy="64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21410" y="4773478"/>
            <a:ext cx="2185261" cy="5353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8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4163" y="1115878"/>
            <a:ext cx="5780868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It’s to play these game in console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82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208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MINI PROJRCT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PROJRCT</dc:title>
  <dc:creator>admin</dc:creator>
  <cp:lastModifiedBy>admin</cp:lastModifiedBy>
  <cp:revision>23</cp:revision>
  <dcterms:created xsi:type="dcterms:W3CDTF">2020-08-27T19:29:17Z</dcterms:created>
  <dcterms:modified xsi:type="dcterms:W3CDTF">2020-08-31T23:24:01Z</dcterms:modified>
</cp:coreProperties>
</file>