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36A"/>
    <a:srgbClr val="286452"/>
    <a:srgbClr val="17171B"/>
    <a:srgbClr val="151715"/>
    <a:srgbClr val="222423"/>
    <a:srgbClr val="24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360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B2F4A-63DB-AE44-A93C-D05FE35BD754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A826-808E-1D40-9F14-F9AC3BA5C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305A-1FC5-1F4E-BCBD-26ED9578502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8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85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2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5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62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3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11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1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3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89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4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1236-59F5-094D-AADF-8D93E574E60A}" type="datetimeFigureOut">
              <a:rPr kumimoji="1" lang="zh-CN" altLang="en-US" smtClean="0"/>
              <a:t>16/10/6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1D95-0A43-F847-9363-B5A1703DB1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4746246295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733489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星战</a:t>
            </a:r>
            <a:r>
              <a:rPr kumimoji="1" lang="zh-CN" altLang="en-US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图谱</a:t>
            </a:r>
            <a:r>
              <a:rPr kumimoji="1" lang="en-US" altLang="zh-CN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可视化</a:t>
            </a:r>
            <a:endParaRPr kumimoji="1" lang="zh-CN" altLang="en-US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79228"/>
            <a:ext cx="6400800" cy="744865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HanziPen SC Regular"/>
                <a:ea typeface="Hiragino Sans GB W3"/>
                <a:cs typeface="HanziPen SC Regular"/>
              </a:rPr>
              <a:t>16.10.32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HanziPen SC Regular"/>
              <a:ea typeface="Hiragino Sans GB W3"/>
              <a:cs typeface="HanziPen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37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大</a:t>
            </a:r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125" y="17036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媒体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报道的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82904" y="170360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公司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宣传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1125" y="34656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公众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理解的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2904" y="34656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我实际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干的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屏幕快照 2016-10-06 下午5.52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50" y="3109641"/>
            <a:ext cx="1712846" cy="1371164"/>
          </a:xfrm>
          <a:prstGeom prst="rect">
            <a:avLst/>
          </a:prstGeom>
        </p:spPr>
      </p:pic>
      <p:pic>
        <p:nvPicPr>
          <p:cNvPr id="4" name="图片 3" descr="a65fb94c67baca9dbc05827accbba3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27" y="1295526"/>
            <a:ext cx="2804653" cy="1371164"/>
          </a:xfrm>
          <a:prstGeom prst="rect">
            <a:avLst/>
          </a:prstGeom>
        </p:spPr>
      </p:pic>
      <p:pic>
        <p:nvPicPr>
          <p:cNvPr id="6" name="图片 5" descr="e62a24e3002490f5b38174708646fd2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1" y="1295526"/>
            <a:ext cx="1826142" cy="1371164"/>
          </a:xfrm>
          <a:prstGeom prst="rect">
            <a:avLst/>
          </a:prstGeom>
        </p:spPr>
      </p:pic>
      <p:pic>
        <p:nvPicPr>
          <p:cNvPr id="11" name="图片 10" descr="f83a59403e182c2f5117fb6d9c2e1dc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1" y="3109641"/>
            <a:ext cx="2636854" cy="1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9603" y="826333"/>
            <a:ext cx="716093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大数据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的概念被炒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得太火、太热、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太烂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6239" y="2029883"/>
            <a:ext cx="2069797" cy="820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很多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sz="20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谈不上是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大数据</a:t>
            </a:r>
            <a:endParaRPr kumimoji="1" lang="zh-CN" altLang="en-US" sz="20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0377" y="3729503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今天不谈大数据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只分享如何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小而美地</a:t>
            </a:r>
            <a:r>
              <a:rPr kumimoji="1" lang="en-US" altLang="zh-CN" sz="20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玩转数据</a:t>
            </a:r>
            <a:endParaRPr kumimoji="1" lang="en-US" altLang="zh-CN" sz="2400" dirty="0" smtClean="0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11409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你将收获</a:t>
            </a:r>
            <a:endParaRPr kumimoji="1" lang="zh-CN" altLang="en-US" sz="3200" dirty="0">
              <a:solidFill>
                <a:srgbClr val="40937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02696" y="140245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采集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02696" y="30730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存储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5037" y="140245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分析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15037" y="30730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数据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展示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1453454" y="1457203"/>
            <a:ext cx="539033" cy="534786"/>
          </a:xfrm>
          <a:custGeom>
            <a:avLst/>
            <a:gdLst>
              <a:gd name="T0" fmla="*/ 186 w 252"/>
              <a:gd name="T1" fmla="*/ 156 h 252"/>
              <a:gd name="T2" fmla="*/ 185 w 252"/>
              <a:gd name="T3" fmla="*/ 153 h 252"/>
              <a:gd name="T4" fmla="*/ 191 w 252"/>
              <a:gd name="T5" fmla="*/ 141 h 252"/>
              <a:gd name="T6" fmla="*/ 199 w 252"/>
              <a:gd name="T7" fmla="*/ 114 h 252"/>
              <a:gd name="T8" fmla="*/ 200 w 252"/>
              <a:gd name="T9" fmla="*/ 99 h 252"/>
              <a:gd name="T10" fmla="*/ 198 w 252"/>
              <a:gd name="T11" fmla="*/ 79 h 252"/>
              <a:gd name="T12" fmla="*/ 192 w 252"/>
              <a:gd name="T13" fmla="*/ 61 h 252"/>
              <a:gd name="T14" fmla="*/ 183 w 252"/>
              <a:gd name="T15" fmla="*/ 44 h 252"/>
              <a:gd name="T16" fmla="*/ 172 w 252"/>
              <a:gd name="T17" fmla="*/ 28 h 252"/>
              <a:gd name="T18" fmla="*/ 156 w 252"/>
              <a:gd name="T19" fmla="*/ 17 h 252"/>
              <a:gd name="T20" fmla="*/ 139 w 252"/>
              <a:gd name="T21" fmla="*/ 8 h 252"/>
              <a:gd name="T22" fmla="*/ 121 w 252"/>
              <a:gd name="T23" fmla="*/ 1 h 252"/>
              <a:gd name="T24" fmla="*/ 100 w 252"/>
              <a:gd name="T25" fmla="*/ 0 h 252"/>
              <a:gd name="T26" fmla="*/ 90 w 252"/>
              <a:gd name="T27" fmla="*/ 0 h 252"/>
              <a:gd name="T28" fmla="*/ 70 w 252"/>
              <a:gd name="T29" fmla="*/ 4 h 252"/>
              <a:gd name="T30" fmla="*/ 53 w 252"/>
              <a:gd name="T31" fmla="*/ 11 h 252"/>
              <a:gd name="T32" fmla="*/ 36 w 252"/>
              <a:gd name="T33" fmla="*/ 22 h 252"/>
              <a:gd name="T34" fmla="*/ 23 w 252"/>
              <a:gd name="T35" fmla="*/ 36 h 252"/>
              <a:gd name="T36" fmla="*/ 13 w 252"/>
              <a:gd name="T37" fmla="*/ 52 h 252"/>
              <a:gd name="T38" fmla="*/ 5 w 252"/>
              <a:gd name="T39" fmla="*/ 70 h 252"/>
              <a:gd name="T40" fmla="*/ 1 w 252"/>
              <a:gd name="T41" fmla="*/ 89 h 252"/>
              <a:gd name="T42" fmla="*/ 0 w 252"/>
              <a:gd name="T43" fmla="*/ 99 h 252"/>
              <a:gd name="T44" fmla="*/ 3 w 252"/>
              <a:gd name="T45" fmla="*/ 119 h 252"/>
              <a:gd name="T46" fmla="*/ 8 w 252"/>
              <a:gd name="T47" fmla="*/ 138 h 252"/>
              <a:gd name="T48" fmla="*/ 18 w 252"/>
              <a:gd name="T49" fmla="*/ 154 h 252"/>
              <a:gd name="T50" fmla="*/ 30 w 252"/>
              <a:gd name="T51" fmla="*/ 170 h 252"/>
              <a:gd name="T52" fmla="*/ 44 w 252"/>
              <a:gd name="T53" fmla="*/ 182 h 252"/>
              <a:gd name="T54" fmla="*/ 61 w 252"/>
              <a:gd name="T55" fmla="*/ 191 h 252"/>
              <a:gd name="T56" fmla="*/ 81 w 252"/>
              <a:gd name="T57" fmla="*/ 197 h 252"/>
              <a:gd name="T58" fmla="*/ 100 w 252"/>
              <a:gd name="T59" fmla="*/ 199 h 252"/>
              <a:gd name="T60" fmla="*/ 116 w 252"/>
              <a:gd name="T61" fmla="*/ 197 h 252"/>
              <a:gd name="T62" fmla="*/ 143 w 252"/>
              <a:gd name="T63" fmla="*/ 190 h 252"/>
              <a:gd name="T64" fmla="*/ 155 w 252"/>
              <a:gd name="T65" fmla="*/ 183 h 252"/>
              <a:gd name="T66" fmla="*/ 217 w 252"/>
              <a:gd name="T67" fmla="*/ 245 h 252"/>
              <a:gd name="T68" fmla="*/ 220 w 252"/>
              <a:gd name="T69" fmla="*/ 248 h 252"/>
              <a:gd name="T70" fmla="*/ 227 w 252"/>
              <a:gd name="T71" fmla="*/ 251 h 252"/>
              <a:gd name="T72" fmla="*/ 231 w 252"/>
              <a:gd name="T73" fmla="*/ 252 h 252"/>
              <a:gd name="T74" fmla="*/ 239 w 252"/>
              <a:gd name="T75" fmla="*/ 251 h 252"/>
              <a:gd name="T76" fmla="*/ 247 w 252"/>
              <a:gd name="T77" fmla="*/ 245 h 252"/>
              <a:gd name="T78" fmla="*/ 250 w 252"/>
              <a:gd name="T79" fmla="*/ 242 h 252"/>
              <a:gd name="T80" fmla="*/ 252 w 252"/>
              <a:gd name="T81" fmla="*/ 235 h 252"/>
              <a:gd name="T82" fmla="*/ 252 w 252"/>
              <a:gd name="T83" fmla="*/ 226 h 252"/>
              <a:gd name="T84" fmla="*/ 250 w 252"/>
              <a:gd name="T85" fmla="*/ 219 h 252"/>
              <a:gd name="T86" fmla="*/ 100 w 252"/>
              <a:gd name="T87" fmla="*/ 167 h 252"/>
              <a:gd name="T88" fmla="*/ 87 w 252"/>
              <a:gd name="T89" fmla="*/ 166 h 252"/>
              <a:gd name="T90" fmla="*/ 62 w 252"/>
              <a:gd name="T91" fmla="*/ 156 h 252"/>
              <a:gd name="T92" fmla="*/ 44 w 252"/>
              <a:gd name="T93" fmla="*/ 138 h 252"/>
              <a:gd name="T94" fmla="*/ 34 w 252"/>
              <a:gd name="T95" fmla="*/ 113 h 252"/>
              <a:gd name="T96" fmla="*/ 32 w 252"/>
              <a:gd name="T97" fmla="*/ 99 h 252"/>
              <a:gd name="T98" fmla="*/ 38 w 252"/>
              <a:gd name="T99" fmla="*/ 73 h 252"/>
              <a:gd name="T100" fmla="*/ 52 w 252"/>
              <a:gd name="T101" fmla="*/ 50 h 252"/>
              <a:gd name="T102" fmla="*/ 74 w 252"/>
              <a:gd name="T103" fmla="*/ 36 h 252"/>
              <a:gd name="T104" fmla="*/ 100 w 252"/>
              <a:gd name="T105" fmla="*/ 31 h 252"/>
              <a:gd name="T106" fmla="*/ 114 w 252"/>
              <a:gd name="T107" fmla="*/ 32 h 252"/>
              <a:gd name="T108" fmla="*/ 139 w 252"/>
              <a:gd name="T109" fmla="*/ 43 h 252"/>
              <a:gd name="T110" fmla="*/ 157 w 252"/>
              <a:gd name="T111" fmla="*/ 61 h 252"/>
              <a:gd name="T112" fmla="*/ 168 w 252"/>
              <a:gd name="T113" fmla="*/ 86 h 252"/>
              <a:gd name="T114" fmla="*/ 169 w 252"/>
              <a:gd name="T115" fmla="*/ 99 h 252"/>
              <a:gd name="T116" fmla="*/ 164 w 252"/>
              <a:gd name="T117" fmla="*/ 126 h 252"/>
              <a:gd name="T118" fmla="*/ 148 w 252"/>
              <a:gd name="T119" fmla="*/ 148 h 252"/>
              <a:gd name="T120" fmla="*/ 127 w 252"/>
              <a:gd name="T121" fmla="*/ 162 h 252"/>
              <a:gd name="T122" fmla="*/ 100 w 252"/>
              <a:gd name="T123" fmla="*/ 167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252">
                <a:moveTo>
                  <a:pt x="247" y="216"/>
                </a:moveTo>
                <a:lnTo>
                  <a:pt x="186" y="156"/>
                </a:lnTo>
                <a:lnTo>
                  <a:pt x="186" y="156"/>
                </a:lnTo>
                <a:lnTo>
                  <a:pt x="185" y="153"/>
                </a:lnTo>
                <a:lnTo>
                  <a:pt x="185" y="153"/>
                </a:lnTo>
                <a:lnTo>
                  <a:pt x="191" y="141"/>
                </a:lnTo>
                <a:lnTo>
                  <a:pt x="196" y="128"/>
                </a:lnTo>
                <a:lnTo>
                  <a:pt x="199" y="114"/>
                </a:lnTo>
                <a:lnTo>
                  <a:pt x="200" y="99"/>
                </a:lnTo>
                <a:lnTo>
                  <a:pt x="200" y="99"/>
                </a:lnTo>
                <a:lnTo>
                  <a:pt x="200" y="89"/>
                </a:lnTo>
                <a:lnTo>
                  <a:pt x="198" y="79"/>
                </a:lnTo>
                <a:lnTo>
                  <a:pt x="196" y="70"/>
                </a:lnTo>
                <a:lnTo>
                  <a:pt x="192" y="61"/>
                </a:lnTo>
                <a:lnTo>
                  <a:pt x="188" y="52"/>
                </a:lnTo>
                <a:lnTo>
                  <a:pt x="183" y="44"/>
                </a:lnTo>
                <a:lnTo>
                  <a:pt x="177" y="36"/>
                </a:lnTo>
                <a:lnTo>
                  <a:pt x="172" y="28"/>
                </a:lnTo>
                <a:lnTo>
                  <a:pt x="164" y="22"/>
                </a:lnTo>
                <a:lnTo>
                  <a:pt x="156" y="17"/>
                </a:lnTo>
                <a:lnTo>
                  <a:pt x="148" y="11"/>
                </a:lnTo>
                <a:lnTo>
                  <a:pt x="139" y="8"/>
                </a:lnTo>
                <a:lnTo>
                  <a:pt x="130" y="4"/>
                </a:lnTo>
                <a:lnTo>
                  <a:pt x="121" y="1"/>
                </a:lnTo>
                <a:lnTo>
                  <a:pt x="110" y="0"/>
                </a:lnTo>
                <a:lnTo>
                  <a:pt x="100" y="0"/>
                </a:lnTo>
                <a:lnTo>
                  <a:pt x="100" y="0"/>
                </a:lnTo>
                <a:lnTo>
                  <a:pt x="90" y="0"/>
                </a:lnTo>
                <a:lnTo>
                  <a:pt x="81" y="1"/>
                </a:lnTo>
                <a:lnTo>
                  <a:pt x="70" y="4"/>
                </a:lnTo>
                <a:lnTo>
                  <a:pt x="61" y="8"/>
                </a:lnTo>
                <a:lnTo>
                  <a:pt x="53" y="11"/>
                </a:lnTo>
                <a:lnTo>
                  <a:pt x="44" y="17"/>
                </a:lnTo>
                <a:lnTo>
                  <a:pt x="36" y="22"/>
                </a:lnTo>
                <a:lnTo>
                  <a:pt x="30" y="28"/>
                </a:lnTo>
                <a:lnTo>
                  <a:pt x="23" y="36"/>
                </a:lnTo>
                <a:lnTo>
                  <a:pt x="18" y="44"/>
                </a:lnTo>
                <a:lnTo>
                  <a:pt x="13" y="52"/>
                </a:lnTo>
                <a:lnTo>
                  <a:pt x="8" y="61"/>
                </a:lnTo>
                <a:lnTo>
                  <a:pt x="5" y="70"/>
                </a:lnTo>
                <a:lnTo>
                  <a:pt x="3" y="79"/>
                </a:lnTo>
                <a:lnTo>
                  <a:pt x="1" y="89"/>
                </a:lnTo>
                <a:lnTo>
                  <a:pt x="0" y="99"/>
                </a:lnTo>
                <a:lnTo>
                  <a:pt x="0" y="99"/>
                </a:lnTo>
                <a:lnTo>
                  <a:pt x="1" y="109"/>
                </a:lnTo>
                <a:lnTo>
                  <a:pt x="3" y="119"/>
                </a:lnTo>
                <a:lnTo>
                  <a:pt x="5" y="128"/>
                </a:lnTo>
                <a:lnTo>
                  <a:pt x="8" y="138"/>
                </a:lnTo>
                <a:lnTo>
                  <a:pt x="13" y="147"/>
                </a:lnTo>
                <a:lnTo>
                  <a:pt x="18" y="154"/>
                </a:lnTo>
                <a:lnTo>
                  <a:pt x="23" y="162"/>
                </a:lnTo>
                <a:lnTo>
                  <a:pt x="30" y="170"/>
                </a:lnTo>
                <a:lnTo>
                  <a:pt x="36" y="177"/>
                </a:lnTo>
                <a:lnTo>
                  <a:pt x="44" y="182"/>
                </a:lnTo>
                <a:lnTo>
                  <a:pt x="53" y="187"/>
                </a:lnTo>
                <a:lnTo>
                  <a:pt x="61" y="191"/>
                </a:lnTo>
                <a:lnTo>
                  <a:pt x="70" y="195"/>
                </a:lnTo>
                <a:lnTo>
                  <a:pt x="81" y="197"/>
                </a:lnTo>
                <a:lnTo>
                  <a:pt x="90" y="199"/>
                </a:lnTo>
                <a:lnTo>
                  <a:pt x="100" y="199"/>
                </a:lnTo>
                <a:lnTo>
                  <a:pt x="100" y="199"/>
                </a:lnTo>
                <a:lnTo>
                  <a:pt x="116" y="197"/>
                </a:lnTo>
                <a:lnTo>
                  <a:pt x="129" y="195"/>
                </a:lnTo>
                <a:lnTo>
                  <a:pt x="143" y="190"/>
                </a:lnTo>
                <a:lnTo>
                  <a:pt x="155" y="183"/>
                </a:lnTo>
                <a:lnTo>
                  <a:pt x="155" y="183"/>
                </a:lnTo>
                <a:lnTo>
                  <a:pt x="156" y="186"/>
                </a:lnTo>
                <a:lnTo>
                  <a:pt x="217" y="245"/>
                </a:lnTo>
                <a:lnTo>
                  <a:pt x="217" y="245"/>
                </a:lnTo>
                <a:lnTo>
                  <a:pt x="220" y="248"/>
                </a:lnTo>
                <a:lnTo>
                  <a:pt x="224" y="251"/>
                </a:lnTo>
                <a:lnTo>
                  <a:pt x="227" y="251"/>
                </a:lnTo>
                <a:lnTo>
                  <a:pt x="231" y="252"/>
                </a:lnTo>
                <a:lnTo>
                  <a:pt x="231" y="252"/>
                </a:lnTo>
                <a:lnTo>
                  <a:pt x="235" y="251"/>
                </a:lnTo>
                <a:lnTo>
                  <a:pt x="239" y="251"/>
                </a:lnTo>
                <a:lnTo>
                  <a:pt x="243" y="248"/>
                </a:lnTo>
                <a:lnTo>
                  <a:pt x="247" y="245"/>
                </a:lnTo>
                <a:lnTo>
                  <a:pt x="247" y="245"/>
                </a:lnTo>
                <a:lnTo>
                  <a:pt x="250" y="242"/>
                </a:lnTo>
                <a:lnTo>
                  <a:pt x="251" y="239"/>
                </a:lnTo>
                <a:lnTo>
                  <a:pt x="252" y="235"/>
                </a:lnTo>
                <a:lnTo>
                  <a:pt x="252" y="231"/>
                </a:lnTo>
                <a:lnTo>
                  <a:pt x="252" y="226"/>
                </a:lnTo>
                <a:lnTo>
                  <a:pt x="251" y="222"/>
                </a:lnTo>
                <a:lnTo>
                  <a:pt x="250" y="219"/>
                </a:lnTo>
                <a:lnTo>
                  <a:pt x="247" y="216"/>
                </a:lnTo>
                <a:close/>
                <a:moveTo>
                  <a:pt x="100" y="167"/>
                </a:moveTo>
                <a:lnTo>
                  <a:pt x="100" y="167"/>
                </a:lnTo>
                <a:lnTo>
                  <a:pt x="87" y="166"/>
                </a:lnTo>
                <a:lnTo>
                  <a:pt x="74" y="162"/>
                </a:lnTo>
                <a:lnTo>
                  <a:pt x="62" y="156"/>
                </a:lnTo>
                <a:lnTo>
                  <a:pt x="52" y="148"/>
                </a:lnTo>
                <a:lnTo>
                  <a:pt x="44" y="138"/>
                </a:lnTo>
                <a:lnTo>
                  <a:pt x="38" y="126"/>
                </a:lnTo>
                <a:lnTo>
                  <a:pt x="34" y="113"/>
                </a:lnTo>
                <a:lnTo>
                  <a:pt x="32" y="99"/>
                </a:lnTo>
                <a:lnTo>
                  <a:pt x="32" y="99"/>
                </a:lnTo>
                <a:lnTo>
                  <a:pt x="34" y="86"/>
                </a:lnTo>
                <a:lnTo>
                  <a:pt x="38" y="73"/>
                </a:lnTo>
                <a:lnTo>
                  <a:pt x="44" y="61"/>
                </a:lnTo>
                <a:lnTo>
                  <a:pt x="52" y="50"/>
                </a:lnTo>
                <a:lnTo>
                  <a:pt x="62" y="43"/>
                </a:lnTo>
                <a:lnTo>
                  <a:pt x="74" y="36"/>
                </a:lnTo>
                <a:lnTo>
                  <a:pt x="87" y="32"/>
                </a:lnTo>
                <a:lnTo>
                  <a:pt x="100" y="31"/>
                </a:lnTo>
                <a:lnTo>
                  <a:pt x="100" y="31"/>
                </a:lnTo>
                <a:lnTo>
                  <a:pt x="114" y="32"/>
                </a:lnTo>
                <a:lnTo>
                  <a:pt x="127" y="36"/>
                </a:lnTo>
                <a:lnTo>
                  <a:pt x="139" y="43"/>
                </a:lnTo>
                <a:lnTo>
                  <a:pt x="148" y="50"/>
                </a:lnTo>
                <a:lnTo>
                  <a:pt x="157" y="61"/>
                </a:lnTo>
                <a:lnTo>
                  <a:pt x="164" y="73"/>
                </a:lnTo>
                <a:lnTo>
                  <a:pt x="168" y="86"/>
                </a:lnTo>
                <a:lnTo>
                  <a:pt x="169" y="99"/>
                </a:lnTo>
                <a:lnTo>
                  <a:pt x="169" y="99"/>
                </a:lnTo>
                <a:lnTo>
                  <a:pt x="168" y="113"/>
                </a:lnTo>
                <a:lnTo>
                  <a:pt x="164" y="126"/>
                </a:lnTo>
                <a:lnTo>
                  <a:pt x="157" y="138"/>
                </a:lnTo>
                <a:lnTo>
                  <a:pt x="148" y="148"/>
                </a:lnTo>
                <a:lnTo>
                  <a:pt x="139" y="156"/>
                </a:lnTo>
                <a:lnTo>
                  <a:pt x="127" y="162"/>
                </a:lnTo>
                <a:lnTo>
                  <a:pt x="114" y="166"/>
                </a:lnTo>
                <a:lnTo>
                  <a:pt x="100" y="167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56"/>
          <p:cNvSpPr>
            <a:spLocks noEditPoints="1"/>
          </p:cNvSpPr>
          <p:nvPr/>
        </p:nvSpPr>
        <p:spPr bwMode="auto">
          <a:xfrm>
            <a:off x="1453454" y="3122569"/>
            <a:ext cx="537229" cy="528562"/>
          </a:xfrm>
          <a:custGeom>
            <a:avLst/>
            <a:gdLst>
              <a:gd name="T0" fmla="*/ 160 w 250"/>
              <a:gd name="T1" fmla="*/ 193 h 245"/>
              <a:gd name="T2" fmla="*/ 89 w 250"/>
              <a:gd name="T3" fmla="*/ 229 h 245"/>
              <a:gd name="T4" fmla="*/ 73 w 250"/>
              <a:gd name="T5" fmla="*/ 237 h 245"/>
              <a:gd name="T6" fmla="*/ 72 w 250"/>
              <a:gd name="T7" fmla="*/ 241 h 245"/>
              <a:gd name="T8" fmla="*/ 76 w 250"/>
              <a:gd name="T9" fmla="*/ 245 h 245"/>
              <a:gd name="T10" fmla="*/ 169 w 250"/>
              <a:gd name="T11" fmla="*/ 245 h 245"/>
              <a:gd name="T12" fmla="*/ 173 w 250"/>
              <a:gd name="T13" fmla="*/ 242 h 245"/>
              <a:gd name="T14" fmla="*/ 177 w 250"/>
              <a:gd name="T15" fmla="*/ 239 h 245"/>
              <a:gd name="T16" fmla="*/ 176 w 250"/>
              <a:gd name="T17" fmla="*/ 238 h 245"/>
              <a:gd name="T18" fmla="*/ 160 w 250"/>
              <a:gd name="T19" fmla="*/ 228 h 245"/>
              <a:gd name="T20" fmla="*/ 225 w 250"/>
              <a:gd name="T21" fmla="*/ 0 h 245"/>
              <a:gd name="T22" fmla="*/ 24 w 250"/>
              <a:gd name="T23" fmla="*/ 0 h 245"/>
              <a:gd name="T24" fmla="*/ 15 w 250"/>
              <a:gd name="T25" fmla="*/ 3 h 245"/>
              <a:gd name="T26" fmla="*/ 7 w 250"/>
              <a:gd name="T27" fmla="*/ 8 h 245"/>
              <a:gd name="T28" fmla="*/ 2 w 250"/>
              <a:gd name="T29" fmla="*/ 16 h 245"/>
              <a:gd name="T30" fmla="*/ 0 w 250"/>
              <a:gd name="T31" fmla="*/ 25 h 245"/>
              <a:gd name="T32" fmla="*/ 0 w 250"/>
              <a:gd name="T33" fmla="*/ 164 h 245"/>
              <a:gd name="T34" fmla="*/ 2 w 250"/>
              <a:gd name="T35" fmla="*/ 173 h 245"/>
              <a:gd name="T36" fmla="*/ 7 w 250"/>
              <a:gd name="T37" fmla="*/ 181 h 245"/>
              <a:gd name="T38" fmla="*/ 15 w 250"/>
              <a:gd name="T39" fmla="*/ 186 h 245"/>
              <a:gd name="T40" fmla="*/ 24 w 250"/>
              <a:gd name="T41" fmla="*/ 187 h 245"/>
              <a:gd name="T42" fmla="*/ 225 w 250"/>
              <a:gd name="T43" fmla="*/ 187 h 245"/>
              <a:gd name="T44" fmla="*/ 234 w 250"/>
              <a:gd name="T45" fmla="*/ 186 h 245"/>
              <a:gd name="T46" fmla="*/ 242 w 250"/>
              <a:gd name="T47" fmla="*/ 181 h 245"/>
              <a:gd name="T48" fmla="*/ 247 w 250"/>
              <a:gd name="T49" fmla="*/ 173 h 245"/>
              <a:gd name="T50" fmla="*/ 250 w 250"/>
              <a:gd name="T51" fmla="*/ 164 h 245"/>
              <a:gd name="T52" fmla="*/ 250 w 250"/>
              <a:gd name="T53" fmla="*/ 25 h 245"/>
              <a:gd name="T54" fmla="*/ 247 w 250"/>
              <a:gd name="T55" fmla="*/ 16 h 245"/>
              <a:gd name="T56" fmla="*/ 242 w 250"/>
              <a:gd name="T57" fmla="*/ 8 h 245"/>
              <a:gd name="T58" fmla="*/ 234 w 250"/>
              <a:gd name="T59" fmla="*/ 3 h 245"/>
              <a:gd name="T60" fmla="*/ 225 w 250"/>
              <a:gd name="T61" fmla="*/ 0 h 245"/>
              <a:gd name="T62" fmla="*/ 234 w 250"/>
              <a:gd name="T63" fmla="*/ 130 h 245"/>
              <a:gd name="T64" fmla="*/ 233 w 250"/>
              <a:gd name="T65" fmla="*/ 137 h 245"/>
              <a:gd name="T66" fmla="*/ 224 w 250"/>
              <a:gd name="T67" fmla="*/ 144 h 245"/>
              <a:gd name="T68" fmla="*/ 31 w 250"/>
              <a:gd name="T69" fmla="*/ 146 h 245"/>
              <a:gd name="T70" fmla="*/ 25 w 250"/>
              <a:gd name="T71" fmla="*/ 144 h 245"/>
              <a:gd name="T72" fmla="*/ 16 w 250"/>
              <a:gd name="T73" fmla="*/ 137 h 245"/>
              <a:gd name="T74" fmla="*/ 15 w 250"/>
              <a:gd name="T75" fmla="*/ 33 h 245"/>
              <a:gd name="T76" fmla="*/ 16 w 250"/>
              <a:gd name="T77" fmla="*/ 26 h 245"/>
              <a:gd name="T78" fmla="*/ 25 w 250"/>
              <a:gd name="T79" fmla="*/ 17 h 245"/>
              <a:gd name="T80" fmla="*/ 217 w 250"/>
              <a:gd name="T81" fmla="*/ 16 h 245"/>
              <a:gd name="T82" fmla="*/ 224 w 250"/>
              <a:gd name="T83" fmla="*/ 17 h 245"/>
              <a:gd name="T84" fmla="*/ 233 w 250"/>
              <a:gd name="T85" fmla="*/ 26 h 245"/>
              <a:gd name="T86" fmla="*/ 234 w 250"/>
              <a:gd name="T87" fmla="*/ 13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0" h="245">
                <a:moveTo>
                  <a:pt x="160" y="228"/>
                </a:moveTo>
                <a:lnTo>
                  <a:pt x="160" y="193"/>
                </a:lnTo>
                <a:lnTo>
                  <a:pt x="89" y="194"/>
                </a:lnTo>
                <a:lnTo>
                  <a:pt x="89" y="229"/>
                </a:lnTo>
                <a:lnTo>
                  <a:pt x="73" y="237"/>
                </a:lnTo>
                <a:lnTo>
                  <a:pt x="73" y="237"/>
                </a:lnTo>
                <a:lnTo>
                  <a:pt x="73" y="238"/>
                </a:lnTo>
                <a:lnTo>
                  <a:pt x="72" y="241"/>
                </a:lnTo>
                <a:lnTo>
                  <a:pt x="73" y="243"/>
                </a:lnTo>
                <a:lnTo>
                  <a:pt x="76" y="245"/>
                </a:lnTo>
                <a:lnTo>
                  <a:pt x="78" y="245"/>
                </a:lnTo>
                <a:lnTo>
                  <a:pt x="169" y="245"/>
                </a:lnTo>
                <a:lnTo>
                  <a:pt x="169" y="245"/>
                </a:lnTo>
                <a:lnTo>
                  <a:pt x="173" y="242"/>
                </a:lnTo>
                <a:lnTo>
                  <a:pt x="176" y="241"/>
                </a:lnTo>
                <a:lnTo>
                  <a:pt x="177" y="239"/>
                </a:lnTo>
                <a:lnTo>
                  <a:pt x="176" y="238"/>
                </a:lnTo>
                <a:lnTo>
                  <a:pt x="176" y="238"/>
                </a:lnTo>
                <a:lnTo>
                  <a:pt x="167" y="232"/>
                </a:lnTo>
                <a:lnTo>
                  <a:pt x="160" y="228"/>
                </a:lnTo>
                <a:lnTo>
                  <a:pt x="160" y="228"/>
                </a:lnTo>
                <a:close/>
                <a:moveTo>
                  <a:pt x="225" y="0"/>
                </a:moveTo>
                <a:lnTo>
                  <a:pt x="24" y="0"/>
                </a:lnTo>
                <a:lnTo>
                  <a:pt x="24" y="0"/>
                </a:lnTo>
                <a:lnTo>
                  <a:pt x="18" y="1"/>
                </a:lnTo>
                <a:lnTo>
                  <a:pt x="15" y="3"/>
                </a:lnTo>
                <a:lnTo>
                  <a:pt x="11" y="5"/>
                </a:lnTo>
                <a:lnTo>
                  <a:pt x="7" y="8"/>
                </a:lnTo>
                <a:lnTo>
                  <a:pt x="4" y="12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4"/>
                </a:lnTo>
                <a:lnTo>
                  <a:pt x="0" y="164"/>
                </a:lnTo>
                <a:lnTo>
                  <a:pt x="0" y="169"/>
                </a:lnTo>
                <a:lnTo>
                  <a:pt x="2" y="173"/>
                </a:lnTo>
                <a:lnTo>
                  <a:pt x="4" y="177"/>
                </a:lnTo>
                <a:lnTo>
                  <a:pt x="7" y="181"/>
                </a:lnTo>
                <a:lnTo>
                  <a:pt x="11" y="183"/>
                </a:lnTo>
                <a:lnTo>
                  <a:pt x="15" y="186"/>
                </a:lnTo>
                <a:lnTo>
                  <a:pt x="18" y="187"/>
                </a:lnTo>
                <a:lnTo>
                  <a:pt x="24" y="187"/>
                </a:lnTo>
                <a:lnTo>
                  <a:pt x="225" y="187"/>
                </a:lnTo>
                <a:lnTo>
                  <a:pt x="225" y="187"/>
                </a:lnTo>
                <a:lnTo>
                  <a:pt x="230" y="187"/>
                </a:lnTo>
                <a:lnTo>
                  <a:pt x="234" y="186"/>
                </a:lnTo>
                <a:lnTo>
                  <a:pt x="238" y="183"/>
                </a:lnTo>
                <a:lnTo>
                  <a:pt x="242" y="181"/>
                </a:lnTo>
                <a:lnTo>
                  <a:pt x="246" y="177"/>
                </a:lnTo>
                <a:lnTo>
                  <a:pt x="247" y="173"/>
                </a:lnTo>
                <a:lnTo>
                  <a:pt x="250" y="169"/>
                </a:lnTo>
                <a:lnTo>
                  <a:pt x="250" y="164"/>
                </a:lnTo>
                <a:lnTo>
                  <a:pt x="250" y="25"/>
                </a:lnTo>
                <a:lnTo>
                  <a:pt x="250" y="25"/>
                </a:lnTo>
                <a:lnTo>
                  <a:pt x="250" y="20"/>
                </a:lnTo>
                <a:lnTo>
                  <a:pt x="247" y="16"/>
                </a:lnTo>
                <a:lnTo>
                  <a:pt x="246" y="12"/>
                </a:lnTo>
                <a:lnTo>
                  <a:pt x="242" y="8"/>
                </a:lnTo>
                <a:lnTo>
                  <a:pt x="238" y="5"/>
                </a:lnTo>
                <a:lnTo>
                  <a:pt x="234" y="3"/>
                </a:lnTo>
                <a:lnTo>
                  <a:pt x="230" y="1"/>
                </a:lnTo>
                <a:lnTo>
                  <a:pt x="225" y="0"/>
                </a:lnTo>
                <a:lnTo>
                  <a:pt x="225" y="0"/>
                </a:lnTo>
                <a:close/>
                <a:moveTo>
                  <a:pt x="234" y="130"/>
                </a:moveTo>
                <a:lnTo>
                  <a:pt x="234" y="130"/>
                </a:lnTo>
                <a:lnTo>
                  <a:pt x="233" y="137"/>
                </a:lnTo>
                <a:lnTo>
                  <a:pt x="229" y="142"/>
                </a:lnTo>
                <a:lnTo>
                  <a:pt x="224" y="144"/>
                </a:lnTo>
                <a:lnTo>
                  <a:pt x="217" y="146"/>
                </a:lnTo>
                <a:lnTo>
                  <a:pt x="31" y="146"/>
                </a:lnTo>
                <a:lnTo>
                  <a:pt x="31" y="146"/>
                </a:lnTo>
                <a:lnTo>
                  <a:pt x="25" y="144"/>
                </a:lnTo>
                <a:lnTo>
                  <a:pt x="20" y="142"/>
                </a:lnTo>
                <a:lnTo>
                  <a:pt x="16" y="137"/>
                </a:lnTo>
                <a:lnTo>
                  <a:pt x="15" y="130"/>
                </a:lnTo>
                <a:lnTo>
                  <a:pt x="15" y="33"/>
                </a:lnTo>
                <a:lnTo>
                  <a:pt x="15" y="33"/>
                </a:lnTo>
                <a:lnTo>
                  <a:pt x="16" y="26"/>
                </a:lnTo>
                <a:lnTo>
                  <a:pt x="20" y="21"/>
                </a:lnTo>
                <a:lnTo>
                  <a:pt x="25" y="17"/>
                </a:lnTo>
                <a:lnTo>
                  <a:pt x="31" y="16"/>
                </a:lnTo>
                <a:lnTo>
                  <a:pt x="217" y="16"/>
                </a:lnTo>
                <a:lnTo>
                  <a:pt x="217" y="16"/>
                </a:lnTo>
                <a:lnTo>
                  <a:pt x="224" y="17"/>
                </a:lnTo>
                <a:lnTo>
                  <a:pt x="229" y="21"/>
                </a:lnTo>
                <a:lnTo>
                  <a:pt x="233" y="26"/>
                </a:lnTo>
                <a:lnTo>
                  <a:pt x="234" y="33"/>
                </a:lnTo>
                <a:lnTo>
                  <a:pt x="234" y="130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4"/>
          <p:cNvSpPr>
            <a:spLocks noEditPoints="1"/>
          </p:cNvSpPr>
          <p:nvPr/>
        </p:nvSpPr>
        <p:spPr bwMode="auto">
          <a:xfrm>
            <a:off x="6264340" y="1457203"/>
            <a:ext cx="543277" cy="534786"/>
          </a:xfrm>
          <a:custGeom>
            <a:avLst/>
            <a:gdLst>
              <a:gd name="T0" fmla="*/ 191 w 256"/>
              <a:gd name="T1" fmla="*/ 135 h 252"/>
              <a:gd name="T2" fmla="*/ 227 w 256"/>
              <a:gd name="T3" fmla="*/ 123 h 252"/>
              <a:gd name="T4" fmla="*/ 255 w 256"/>
              <a:gd name="T5" fmla="*/ 83 h 252"/>
              <a:gd name="T6" fmla="*/ 209 w 256"/>
              <a:gd name="T7" fmla="*/ 107 h 252"/>
              <a:gd name="T8" fmla="*/ 200 w 256"/>
              <a:gd name="T9" fmla="*/ 5 h 252"/>
              <a:gd name="T10" fmla="*/ 165 w 256"/>
              <a:gd name="T11" fmla="*/ 9 h 252"/>
              <a:gd name="T12" fmla="*/ 130 w 256"/>
              <a:gd name="T13" fmla="*/ 44 h 252"/>
              <a:gd name="T14" fmla="*/ 126 w 256"/>
              <a:gd name="T15" fmla="*/ 83 h 252"/>
              <a:gd name="T16" fmla="*/ 114 w 256"/>
              <a:gd name="T17" fmla="*/ 120 h 252"/>
              <a:gd name="T18" fmla="*/ 69 w 256"/>
              <a:gd name="T19" fmla="*/ 172 h 252"/>
              <a:gd name="T20" fmla="*/ 48 w 256"/>
              <a:gd name="T21" fmla="*/ 171 h 252"/>
              <a:gd name="T22" fmla="*/ 23 w 256"/>
              <a:gd name="T23" fmla="*/ 188 h 252"/>
              <a:gd name="T24" fmla="*/ 15 w 256"/>
              <a:gd name="T25" fmla="*/ 210 h 252"/>
              <a:gd name="T26" fmla="*/ 28 w 256"/>
              <a:gd name="T27" fmla="*/ 239 h 252"/>
              <a:gd name="T28" fmla="*/ 57 w 256"/>
              <a:gd name="T29" fmla="*/ 252 h 252"/>
              <a:gd name="T30" fmla="*/ 79 w 256"/>
              <a:gd name="T31" fmla="*/ 244 h 252"/>
              <a:gd name="T32" fmla="*/ 96 w 256"/>
              <a:gd name="T33" fmla="*/ 219 h 252"/>
              <a:gd name="T34" fmla="*/ 93 w 256"/>
              <a:gd name="T35" fmla="*/ 196 h 252"/>
              <a:gd name="T36" fmla="*/ 140 w 256"/>
              <a:gd name="T37" fmla="*/ 149 h 252"/>
              <a:gd name="T38" fmla="*/ 57 w 256"/>
              <a:gd name="T39" fmla="*/ 232 h 252"/>
              <a:gd name="T40" fmla="*/ 44 w 256"/>
              <a:gd name="T41" fmla="*/ 228 h 252"/>
              <a:gd name="T42" fmla="*/ 35 w 256"/>
              <a:gd name="T43" fmla="*/ 215 h 252"/>
              <a:gd name="T44" fmla="*/ 36 w 256"/>
              <a:gd name="T45" fmla="*/ 202 h 252"/>
              <a:gd name="T46" fmla="*/ 48 w 256"/>
              <a:gd name="T47" fmla="*/ 191 h 252"/>
              <a:gd name="T48" fmla="*/ 61 w 256"/>
              <a:gd name="T49" fmla="*/ 189 h 252"/>
              <a:gd name="T50" fmla="*/ 74 w 256"/>
              <a:gd name="T51" fmla="*/ 198 h 252"/>
              <a:gd name="T52" fmla="*/ 78 w 256"/>
              <a:gd name="T53" fmla="*/ 210 h 252"/>
              <a:gd name="T54" fmla="*/ 71 w 256"/>
              <a:gd name="T55" fmla="*/ 226 h 252"/>
              <a:gd name="T56" fmla="*/ 57 w 256"/>
              <a:gd name="T57" fmla="*/ 232 h 252"/>
              <a:gd name="T58" fmla="*/ 117 w 256"/>
              <a:gd name="T59" fmla="*/ 100 h 252"/>
              <a:gd name="T60" fmla="*/ 0 w 256"/>
              <a:gd name="T61" fmla="*/ 37 h 252"/>
              <a:gd name="T62" fmla="*/ 179 w 256"/>
              <a:gd name="T63" fmla="*/ 139 h 252"/>
              <a:gd name="T64" fmla="*/ 153 w 256"/>
              <a:gd name="T65" fmla="*/ 154 h 252"/>
              <a:gd name="T66" fmla="*/ 126 w 256"/>
              <a:gd name="T67" fmla="*/ 185 h 252"/>
              <a:gd name="T68" fmla="*/ 188 w 256"/>
              <a:gd name="T69" fmla="*/ 248 h 252"/>
              <a:gd name="T70" fmla="*/ 208 w 256"/>
              <a:gd name="T71" fmla="*/ 252 h 252"/>
              <a:gd name="T72" fmla="*/ 236 w 256"/>
              <a:gd name="T73" fmla="*/ 230 h 252"/>
              <a:gd name="T74" fmla="*/ 243 w 256"/>
              <a:gd name="T75" fmla="*/ 217 h 252"/>
              <a:gd name="T76" fmla="*/ 239 w 256"/>
              <a:gd name="T77" fmla="*/ 197 h 252"/>
              <a:gd name="T78" fmla="*/ 205 w 256"/>
              <a:gd name="T79" fmla="*/ 233 h 252"/>
              <a:gd name="T80" fmla="*/ 196 w 256"/>
              <a:gd name="T81" fmla="*/ 233 h 252"/>
              <a:gd name="T82" fmla="*/ 147 w 256"/>
              <a:gd name="T83" fmla="*/ 183 h 252"/>
              <a:gd name="T84" fmla="*/ 151 w 256"/>
              <a:gd name="T85" fmla="*/ 176 h 252"/>
              <a:gd name="T86" fmla="*/ 205 w 256"/>
              <a:gd name="T87" fmla="*/ 224 h 252"/>
              <a:gd name="T88" fmla="*/ 207 w 256"/>
              <a:gd name="T89" fmla="*/ 232 h 252"/>
              <a:gd name="T90" fmla="*/ 226 w 256"/>
              <a:gd name="T91" fmla="*/ 213 h 252"/>
              <a:gd name="T92" fmla="*/ 217 w 256"/>
              <a:gd name="T93" fmla="*/ 213 h 252"/>
              <a:gd name="T94" fmla="*/ 168 w 256"/>
              <a:gd name="T95" fmla="*/ 162 h 252"/>
              <a:gd name="T96" fmla="*/ 171 w 256"/>
              <a:gd name="T97" fmla="*/ 155 h 252"/>
              <a:gd name="T98" fmla="*/ 226 w 256"/>
              <a:gd name="T99" fmla="*/ 204 h 252"/>
              <a:gd name="T100" fmla="*/ 227 w 256"/>
              <a:gd name="T101" fmla="*/ 21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6" h="252">
                <a:moveTo>
                  <a:pt x="166" y="130"/>
                </a:moveTo>
                <a:lnTo>
                  <a:pt x="166" y="130"/>
                </a:lnTo>
                <a:lnTo>
                  <a:pt x="178" y="133"/>
                </a:lnTo>
                <a:lnTo>
                  <a:pt x="191" y="135"/>
                </a:lnTo>
                <a:lnTo>
                  <a:pt x="191" y="135"/>
                </a:lnTo>
                <a:lnTo>
                  <a:pt x="204" y="133"/>
                </a:lnTo>
                <a:lnTo>
                  <a:pt x="216" y="130"/>
                </a:lnTo>
                <a:lnTo>
                  <a:pt x="227" y="123"/>
                </a:lnTo>
                <a:lnTo>
                  <a:pt x="236" y="115"/>
                </a:lnTo>
                <a:lnTo>
                  <a:pt x="246" y="106"/>
                </a:lnTo>
                <a:lnTo>
                  <a:pt x="251" y="94"/>
                </a:lnTo>
                <a:lnTo>
                  <a:pt x="255" y="83"/>
                </a:lnTo>
                <a:lnTo>
                  <a:pt x="256" y="70"/>
                </a:lnTo>
                <a:lnTo>
                  <a:pt x="256" y="70"/>
                </a:lnTo>
                <a:lnTo>
                  <a:pt x="255" y="58"/>
                </a:lnTo>
                <a:lnTo>
                  <a:pt x="209" y="107"/>
                </a:lnTo>
                <a:lnTo>
                  <a:pt x="165" y="100"/>
                </a:lnTo>
                <a:lnTo>
                  <a:pt x="149" y="58"/>
                </a:lnTo>
                <a:lnTo>
                  <a:pt x="200" y="5"/>
                </a:lnTo>
                <a:lnTo>
                  <a:pt x="200" y="5"/>
                </a:lnTo>
                <a:lnTo>
                  <a:pt x="191" y="3"/>
                </a:lnTo>
                <a:lnTo>
                  <a:pt x="191" y="3"/>
                </a:lnTo>
                <a:lnTo>
                  <a:pt x="178" y="5"/>
                </a:lnTo>
                <a:lnTo>
                  <a:pt x="165" y="9"/>
                </a:lnTo>
                <a:lnTo>
                  <a:pt x="155" y="15"/>
                </a:lnTo>
                <a:lnTo>
                  <a:pt x="144" y="23"/>
                </a:lnTo>
                <a:lnTo>
                  <a:pt x="136" y="32"/>
                </a:lnTo>
                <a:lnTo>
                  <a:pt x="130" y="44"/>
                </a:lnTo>
                <a:lnTo>
                  <a:pt x="126" y="57"/>
                </a:lnTo>
                <a:lnTo>
                  <a:pt x="125" y="70"/>
                </a:lnTo>
                <a:lnTo>
                  <a:pt x="125" y="70"/>
                </a:lnTo>
                <a:lnTo>
                  <a:pt x="126" y="83"/>
                </a:lnTo>
                <a:lnTo>
                  <a:pt x="131" y="96"/>
                </a:lnTo>
                <a:lnTo>
                  <a:pt x="131" y="96"/>
                </a:lnTo>
                <a:lnTo>
                  <a:pt x="122" y="109"/>
                </a:lnTo>
                <a:lnTo>
                  <a:pt x="114" y="120"/>
                </a:lnTo>
                <a:lnTo>
                  <a:pt x="96" y="143"/>
                </a:lnTo>
                <a:lnTo>
                  <a:pt x="80" y="161"/>
                </a:lnTo>
                <a:lnTo>
                  <a:pt x="69" y="172"/>
                </a:lnTo>
                <a:lnTo>
                  <a:pt x="69" y="172"/>
                </a:lnTo>
                <a:lnTo>
                  <a:pt x="62" y="171"/>
                </a:lnTo>
                <a:lnTo>
                  <a:pt x="57" y="170"/>
                </a:lnTo>
                <a:lnTo>
                  <a:pt x="57" y="170"/>
                </a:lnTo>
                <a:lnTo>
                  <a:pt x="48" y="171"/>
                </a:lnTo>
                <a:lnTo>
                  <a:pt x="40" y="174"/>
                </a:lnTo>
                <a:lnTo>
                  <a:pt x="34" y="178"/>
                </a:lnTo>
                <a:lnTo>
                  <a:pt x="28" y="181"/>
                </a:lnTo>
                <a:lnTo>
                  <a:pt x="23" y="188"/>
                </a:lnTo>
                <a:lnTo>
                  <a:pt x="19" y="194"/>
                </a:lnTo>
                <a:lnTo>
                  <a:pt x="17" y="202"/>
                </a:lnTo>
                <a:lnTo>
                  <a:pt x="15" y="210"/>
                </a:lnTo>
                <a:lnTo>
                  <a:pt x="15" y="210"/>
                </a:lnTo>
                <a:lnTo>
                  <a:pt x="17" y="219"/>
                </a:lnTo>
                <a:lnTo>
                  <a:pt x="19" y="227"/>
                </a:lnTo>
                <a:lnTo>
                  <a:pt x="23" y="233"/>
                </a:lnTo>
                <a:lnTo>
                  <a:pt x="28" y="239"/>
                </a:lnTo>
                <a:lnTo>
                  <a:pt x="34" y="244"/>
                </a:lnTo>
                <a:lnTo>
                  <a:pt x="40" y="248"/>
                </a:lnTo>
                <a:lnTo>
                  <a:pt x="48" y="250"/>
                </a:lnTo>
                <a:lnTo>
                  <a:pt x="57" y="252"/>
                </a:lnTo>
                <a:lnTo>
                  <a:pt x="57" y="252"/>
                </a:lnTo>
                <a:lnTo>
                  <a:pt x="65" y="250"/>
                </a:lnTo>
                <a:lnTo>
                  <a:pt x="73" y="248"/>
                </a:lnTo>
                <a:lnTo>
                  <a:pt x="79" y="244"/>
                </a:lnTo>
                <a:lnTo>
                  <a:pt x="86" y="239"/>
                </a:lnTo>
                <a:lnTo>
                  <a:pt x="90" y="233"/>
                </a:lnTo>
                <a:lnTo>
                  <a:pt x="93" y="227"/>
                </a:lnTo>
                <a:lnTo>
                  <a:pt x="96" y="219"/>
                </a:lnTo>
                <a:lnTo>
                  <a:pt x="97" y="210"/>
                </a:lnTo>
                <a:lnTo>
                  <a:pt x="97" y="210"/>
                </a:lnTo>
                <a:lnTo>
                  <a:pt x="96" y="202"/>
                </a:lnTo>
                <a:lnTo>
                  <a:pt x="93" y="196"/>
                </a:lnTo>
                <a:lnTo>
                  <a:pt x="93" y="196"/>
                </a:lnTo>
                <a:lnTo>
                  <a:pt x="104" y="184"/>
                </a:lnTo>
                <a:lnTo>
                  <a:pt x="119" y="167"/>
                </a:lnTo>
                <a:lnTo>
                  <a:pt x="140" y="149"/>
                </a:lnTo>
                <a:lnTo>
                  <a:pt x="152" y="139"/>
                </a:lnTo>
                <a:lnTo>
                  <a:pt x="166" y="130"/>
                </a:lnTo>
                <a:lnTo>
                  <a:pt x="166" y="130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2" y="232"/>
                </a:lnTo>
                <a:lnTo>
                  <a:pt x="48" y="231"/>
                </a:lnTo>
                <a:lnTo>
                  <a:pt x="44" y="228"/>
                </a:lnTo>
                <a:lnTo>
                  <a:pt x="41" y="226"/>
                </a:lnTo>
                <a:lnTo>
                  <a:pt x="39" y="223"/>
                </a:lnTo>
                <a:lnTo>
                  <a:pt x="36" y="219"/>
                </a:lnTo>
                <a:lnTo>
                  <a:pt x="35" y="215"/>
                </a:lnTo>
                <a:lnTo>
                  <a:pt x="35" y="210"/>
                </a:lnTo>
                <a:lnTo>
                  <a:pt x="35" y="210"/>
                </a:lnTo>
                <a:lnTo>
                  <a:pt x="35" y="206"/>
                </a:lnTo>
                <a:lnTo>
                  <a:pt x="36" y="202"/>
                </a:lnTo>
                <a:lnTo>
                  <a:pt x="39" y="198"/>
                </a:lnTo>
                <a:lnTo>
                  <a:pt x="41" y="196"/>
                </a:lnTo>
                <a:lnTo>
                  <a:pt x="44" y="193"/>
                </a:lnTo>
                <a:lnTo>
                  <a:pt x="48" y="191"/>
                </a:lnTo>
                <a:lnTo>
                  <a:pt x="52" y="189"/>
                </a:lnTo>
                <a:lnTo>
                  <a:pt x="57" y="189"/>
                </a:lnTo>
                <a:lnTo>
                  <a:pt x="57" y="189"/>
                </a:lnTo>
                <a:lnTo>
                  <a:pt x="61" y="189"/>
                </a:lnTo>
                <a:lnTo>
                  <a:pt x="65" y="191"/>
                </a:lnTo>
                <a:lnTo>
                  <a:pt x="69" y="193"/>
                </a:lnTo>
                <a:lnTo>
                  <a:pt x="71" y="196"/>
                </a:lnTo>
                <a:lnTo>
                  <a:pt x="74" y="198"/>
                </a:lnTo>
                <a:lnTo>
                  <a:pt x="77" y="202"/>
                </a:lnTo>
                <a:lnTo>
                  <a:pt x="78" y="206"/>
                </a:lnTo>
                <a:lnTo>
                  <a:pt x="78" y="210"/>
                </a:lnTo>
                <a:lnTo>
                  <a:pt x="78" y="210"/>
                </a:lnTo>
                <a:lnTo>
                  <a:pt x="78" y="215"/>
                </a:lnTo>
                <a:lnTo>
                  <a:pt x="77" y="219"/>
                </a:lnTo>
                <a:lnTo>
                  <a:pt x="74" y="223"/>
                </a:lnTo>
                <a:lnTo>
                  <a:pt x="71" y="226"/>
                </a:lnTo>
                <a:lnTo>
                  <a:pt x="69" y="228"/>
                </a:lnTo>
                <a:lnTo>
                  <a:pt x="65" y="231"/>
                </a:lnTo>
                <a:lnTo>
                  <a:pt x="61" y="232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61" y="79"/>
                </a:moveTo>
                <a:lnTo>
                  <a:pt x="99" y="119"/>
                </a:lnTo>
                <a:lnTo>
                  <a:pt x="117" y="100"/>
                </a:lnTo>
                <a:lnTo>
                  <a:pt x="79" y="61"/>
                </a:lnTo>
                <a:lnTo>
                  <a:pt x="88" y="52"/>
                </a:lnTo>
                <a:lnTo>
                  <a:pt x="36" y="0"/>
                </a:lnTo>
                <a:lnTo>
                  <a:pt x="0" y="37"/>
                </a:lnTo>
                <a:lnTo>
                  <a:pt x="51" y="88"/>
                </a:lnTo>
                <a:lnTo>
                  <a:pt x="61" y="79"/>
                </a:lnTo>
                <a:close/>
                <a:moveTo>
                  <a:pt x="179" y="139"/>
                </a:moveTo>
                <a:lnTo>
                  <a:pt x="179" y="139"/>
                </a:lnTo>
                <a:lnTo>
                  <a:pt x="174" y="140"/>
                </a:lnTo>
                <a:lnTo>
                  <a:pt x="169" y="144"/>
                </a:lnTo>
                <a:lnTo>
                  <a:pt x="161" y="148"/>
                </a:lnTo>
                <a:lnTo>
                  <a:pt x="153" y="154"/>
                </a:lnTo>
                <a:lnTo>
                  <a:pt x="144" y="162"/>
                </a:lnTo>
                <a:lnTo>
                  <a:pt x="135" y="172"/>
                </a:lnTo>
                <a:lnTo>
                  <a:pt x="126" y="185"/>
                </a:lnTo>
                <a:lnTo>
                  <a:pt x="126" y="185"/>
                </a:lnTo>
                <a:lnTo>
                  <a:pt x="155" y="214"/>
                </a:lnTo>
                <a:lnTo>
                  <a:pt x="184" y="244"/>
                </a:lnTo>
                <a:lnTo>
                  <a:pt x="184" y="244"/>
                </a:lnTo>
                <a:lnTo>
                  <a:pt x="188" y="248"/>
                </a:lnTo>
                <a:lnTo>
                  <a:pt x="194" y="250"/>
                </a:lnTo>
                <a:lnTo>
                  <a:pt x="197" y="252"/>
                </a:lnTo>
                <a:lnTo>
                  <a:pt x="203" y="252"/>
                </a:lnTo>
                <a:lnTo>
                  <a:pt x="208" y="252"/>
                </a:lnTo>
                <a:lnTo>
                  <a:pt x="213" y="250"/>
                </a:lnTo>
                <a:lnTo>
                  <a:pt x="217" y="248"/>
                </a:lnTo>
                <a:lnTo>
                  <a:pt x="221" y="244"/>
                </a:lnTo>
                <a:lnTo>
                  <a:pt x="236" y="230"/>
                </a:lnTo>
                <a:lnTo>
                  <a:pt x="236" y="230"/>
                </a:lnTo>
                <a:lnTo>
                  <a:pt x="239" y="226"/>
                </a:lnTo>
                <a:lnTo>
                  <a:pt x="242" y="220"/>
                </a:lnTo>
                <a:lnTo>
                  <a:pt x="243" y="217"/>
                </a:lnTo>
                <a:lnTo>
                  <a:pt x="243" y="211"/>
                </a:lnTo>
                <a:lnTo>
                  <a:pt x="243" y="206"/>
                </a:lnTo>
                <a:lnTo>
                  <a:pt x="242" y="201"/>
                </a:lnTo>
                <a:lnTo>
                  <a:pt x="239" y="197"/>
                </a:lnTo>
                <a:lnTo>
                  <a:pt x="236" y="193"/>
                </a:lnTo>
                <a:lnTo>
                  <a:pt x="179" y="139"/>
                </a:lnTo>
                <a:close/>
                <a:moveTo>
                  <a:pt x="205" y="233"/>
                </a:moveTo>
                <a:lnTo>
                  <a:pt x="205" y="233"/>
                </a:lnTo>
                <a:lnTo>
                  <a:pt x="203" y="236"/>
                </a:lnTo>
                <a:lnTo>
                  <a:pt x="200" y="236"/>
                </a:lnTo>
                <a:lnTo>
                  <a:pt x="197" y="236"/>
                </a:lnTo>
                <a:lnTo>
                  <a:pt x="196" y="233"/>
                </a:lnTo>
                <a:lnTo>
                  <a:pt x="148" y="187"/>
                </a:lnTo>
                <a:lnTo>
                  <a:pt x="148" y="187"/>
                </a:lnTo>
                <a:lnTo>
                  <a:pt x="147" y="184"/>
                </a:lnTo>
                <a:lnTo>
                  <a:pt x="147" y="183"/>
                </a:lnTo>
                <a:lnTo>
                  <a:pt x="147" y="180"/>
                </a:lnTo>
                <a:lnTo>
                  <a:pt x="148" y="178"/>
                </a:lnTo>
                <a:lnTo>
                  <a:pt x="148" y="178"/>
                </a:lnTo>
                <a:lnTo>
                  <a:pt x="151" y="176"/>
                </a:lnTo>
                <a:lnTo>
                  <a:pt x="153" y="175"/>
                </a:lnTo>
                <a:lnTo>
                  <a:pt x="156" y="176"/>
                </a:lnTo>
                <a:lnTo>
                  <a:pt x="157" y="178"/>
                </a:lnTo>
                <a:lnTo>
                  <a:pt x="205" y="224"/>
                </a:lnTo>
                <a:lnTo>
                  <a:pt x="205" y="224"/>
                </a:lnTo>
                <a:lnTo>
                  <a:pt x="207" y="227"/>
                </a:lnTo>
                <a:lnTo>
                  <a:pt x="207" y="230"/>
                </a:lnTo>
                <a:lnTo>
                  <a:pt x="207" y="232"/>
                </a:lnTo>
                <a:lnTo>
                  <a:pt x="205" y="233"/>
                </a:lnTo>
                <a:lnTo>
                  <a:pt x="205" y="233"/>
                </a:lnTo>
                <a:close/>
                <a:moveTo>
                  <a:pt x="226" y="213"/>
                </a:moveTo>
                <a:lnTo>
                  <a:pt x="226" y="213"/>
                </a:lnTo>
                <a:lnTo>
                  <a:pt x="223" y="215"/>
                </a:lnTo>
                <a:lnTo>
                  <a:pt x="221" y="215"/>
                </a:lnTo>
                <a:lnTo>
                  <a:pt x="218" y="215"/>
                </a:lnTo>
                <a:lnTo>
                  <a:pt x="217" y="213"/>
                </a:lnTo>
                <a:lnTo>
                  <a:pt x="169" y="166"/>
                </a:lnTo>
                <a:lnTo>
                  <a:pt x="169" y="166"/>
                </a:lnTo>
                <a:lnTo>
                  <a:pt x="168" y="163"/>
                </a:lnTo>
                <a:lnTo>
                  <a:pt x="168" y="162"/>
                </a:lnTo>
                <a:lnTo>
                  <a:pt x="168" y="159"/>
                </a:lnTo>
                <a:lnTo>
                  <a:pt x="169" y="157"/>
                </a:lnTo>
                <a:lnTo>
                  <a:pt x="169" y="157"/>
                </a:lnTo>
                <a:lnTo>
                  <a:pt x="171" y="155"/>
                </a:lnTo>
                <a:lnTo>
                  <a:pt x="174" y="154"/>
                </a:lnTo>
                <a:lnTo>
                  <a:pt x="177" y="155"/>
                </a:lnTo>
                <a:lnTo>
                  <a:pt x="178" y="157"/>
                </a:lnTo>
                <a:lnTo>
                  <a:pt x="226" y="204"/>
                </a:lnTo>
                <a:lnTo>
                  <a:pt x="226" y="204"/>
                </a:lnTo>
                <a:lnTo>
                  <a:pt x="227" y="206"/>
                </a:lnTo>
                <a:lnTo>
                  <a:pt x="227" y="209"/>
                </a:lnTo>
                <a:lnTo>
                  <a:pt x="227" y="211"/>
                </a:lnTo>
                <a:lnTo>
                  <a:pt x="226" y="213"/>
                </a:lnTo>
                <a:lnTo>
                  <a:pt x="226" y="213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20"/>
          <p:cNvSpPr>
            <a:spLocks noEditPoints="1"/>
          </p:cNvSpPr>
          <p:nvPr/>
        </p:nvSpPr>
        <p:spPr bwMode="auto">
          <a:xfrm>
            <a:off x="6264340" y="3122569"/>
            <a:ext cx="524668" cy="528833"/>
          </a:xfrm>
          <a:custGeom>
            <a:avLst/>
            <a:gdLst>
              <a:gd name="T0" fmla="*/ 94 w 252"/>
              <a:gd name="T1" fmla="*/ 251 h 253"/>
              <a:gd name="T2" fmla="*/ 106 w 252"/>
              <a:gd name="T3" fmla="*/ 231 h 253"/>
              <a:gd name="T4" fmla="*/ 109 w 252"/>
              <a:gd name="T5" fmla="*/ 213 h 253"/>
              <a:gd name="T6" fmla="*/ 169 w 252"/>
              <a:gd name="T7" fmla="*/ 178 h 253"/>
              <a:gd name="T8" fmla="*/ 191 w 252"/>
              <a:gd name="T9" fmla="*/ 160 h 253"/>
              <a:gd name="T10" fmla="*/ 197 w 252"/>
              <a:gd name="T11" fmla="*/ 179 h 253"/>
              <a:gd name="T12" fmla="*/ 193 w 252"/>
              <a:gd name="T13" fmla="*/ 208 h 253"/>
              <a:gd name="T14" fmla="*/ 185 w 252"/>
              <a:gd name="T15" fmla="*/ 218 h 253"/>
              <a:gd name="T16" fmla="*/ 161 w 252"/>
              <a:gd name="T17" fmla="*/ 236 h 253"/>
              <a:gd name="T18" fmla="*/ 122 w 252"/>
              <a:gd name="T19" fmla="*/ 251 h 253"/>
              <a:gd name="T20" fmla="*/ 92 w 252"/>
              <a:gd name="T21" fmla="*/ 252 h 253"/>
              <a:gd name="T22" fmla="*/ 36 w 252"/>
              <a:gd name="T23" fmla="*/ 166 h 253"/>
              <a:gd name="T24" fmla="*/ 78 w 252"/>
              <a:gd name="T25" fmla="*/ 95 h 253"/>
              <a:gd name="T26" fmla="*/ 97 w 252"/>
              <a:gd name="T27" fmla="*/ 70 h 253"/>
              <a:gd name="T28" fmla="*/ 207 w 252"/>
              <a:gd name="T29" fmla="*/ 123 h 253"/>
              <a:gd name="T30" fmla="*/ 183 w 252"/>
              <a:gd name="T31" fmla="*/ 154 h 253"/>
              <a:gd name="T32" fmla="*/ 158 w 252"/>
              <a:gd name="T33" fmla="*/ 174 h 253"/>
              <a:gd name="T34" fmla="*/ 87 w 252"/>
              <a:gd name="T35" fmla="*/ 215 h 253"/>
              <a:gd name="T36" fmla="*/ 156 w 252"/>
              <a:gd name="T37" fmla="*/ 97 h 253"/>
              <a:gd name="T38" fmla="*/ 144 w 252"/>
              <a:gd name="T39" fmla="*/ 91 h 253"/>
              <a:gd name="T40" fmla="*/ 131 w 252"/>
              <a:gd name="T41" fmla="*/ 92 h 253"/>
              <a:gd name="T42" fmla="*/ 123 w 252"/>
              <a:gd name="T43" fmla="*/ 97 h 253"/>
              <a:gd name="T44" fmla="*/ 117 w 252"/>
              <a:gd name="T45" fmla="*/ 109 h 253"/>
              <a:gd name="T46" fmla="*/ 118 w 252"/>
              <a:gd name="T47" fmla="*/ 122 h 253"/>
              <a:gd name="T48" fmla="*/ 123 w 252"/>
              <a:gd name="T49" fmla="*/ 128 h 253"/>
              <a:gd name="T50" fmla="*/ 135 w 252"/>
              <a:gd name="T51" fmla="*/ 135 h 253"/>
              <a:gd name="T52" fmla="*/ 148 w 252"/>
              <a:gd name="T53" fmla="*/ 134 h 253"/>
              <a:gd name="T54" fmla="*/ 156 w 252"/>
              <a:gd name="T55" fmla="*/ 128 h 253"/>
              <a:gd name="T56" fmla="*/ 161 w 252"/>
              <a:gd name="T57" fmla="*/ 117 h 253"/>
              <a:gd name="T58" fmla="*/ 161 w 252"/>
              <a:gd name="T59" fmla="*/ 104 h 253"/>
              <a:gd name="T60" fmla="*/ 156 w 252"/>
              <a:gd name="T61" fmla="*/ 97 h 253"/>
              <a:gd name="T62" fmla="*/ 252 w 252"/>
              <a:gd name="T63" fmla="*/ 6 h 253"/>
              <a:gd name="T64" fmla="*/ 231 w 252"/>
              <a:gd name="T65" fmla="*/ 40 h 253"/>
              <a:gd name="T66" fmla="*/ 228 w 252"/>
              <a:gd name="T67" fmla="*/ 74 h 253"/>
              <a:gd name="T68" fmla="*/ 211 w 252"/>
              <a:gd name="T69" fmla="*/ 117 h 253"/>
              <a:gd name="T70" fmla="*/ 150 w 252"/>
              <a:gd name="T71" fmla="*/ 32 h 253"/>
              <a:gd name="T72" fmla="*/ 189 w 252"/>
              <a:gd name="T73" fmla="*/ 22 h 253"/>
              <a:gd name="T74" fmla="*/ 223 w 252"/>
              <a:gd name="T75" fmla="*/ 22 h 253"/>
              <a:gd name="T76" fmla="*/ 0 w 252"/>
              <a:gd name="T77" fmla="*/ 160 h 253"/>
              <a:gd name="T78" fmla="*/ 1 w 252"/>
              <a:gd name="T79" fmla="*/ 130 h 253"/>
              <a:gd name="T80" fmla="*/ 15 w 252"/>
              <a:gd name="T81" fmla="*/ 92 h 253"/>
              <a:gd name="T82" fmla="*/ 35 w 252"/>
              <a:gd name="T83" fmla="*/ 66 h 253"/>
              <a:gd name="T84" fmla="*/ 44 w 252"/>
              <a:gd name="T85" fmla="*/ 60 h 253"/>
              <a:gd name="T86" fmla="*/ 72 w 252"/>
              <a:gd name="T87" fmla="*/ 54 h 253"/>
              <a:gd name="T88" fmla="*/ 92 w 252"/>
              <a:gd name="T89" fmla="*/ 61 h 253"/>
              <a:gd name="T90" fmla="*/ 74 w 252"/>
              <a:gd name="T91" fmla="*/ 84 h 253"/>
              <a:gd name="T92" fmla="*/ 39 w 252"/>
              <a:gd name="T93" fmla="*/ 143 h 253"/>
              <a:gd name="T94" fmla="*/ 20 w 252"/>
              <a:gd name="T95" fmla="*/ 147 h 253"/>
              <a:gd name="T96" fmla="*/ 2 w 252"/>
              <a:gd name="T97" fmla="*/ 157 h 253"/>
              <a:gd name="T98" fmla="*/ 53 w 252"/>
              <a:gd name="T99" fmla="*/ 219 h 253"/>
              <a:gd name="T100" fmla="*/ 41 w 252"/>
              <a:gd name="T101" fmla="*/ 197 h 253"/>
              <a:gd name="T102" fmla="*/ 74 w 252"/>
              <a:gd name="T103" fmla="*/ 2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2" h="253">
                <a:moveTo>
                  <a:pt x="92" y="252"/>
                </a:moveTo>
                <a:lnTo>
                  <a:pt x="92" y="252"/>
                </a:lnTo>
                <a:lnTo>
                  <a:pt x="94" y="251"/>
                </a:lnTo>
                <a:lnTo>
                  <a:pt x="100" y="243"/>
                </a:lnTo>
                <a:lnTo>
                  <a:pt x="102" y="238"/>
                </a:lnTo>
                <a:lnTo>
                  <a:pt x="106" y="231"/>
                </a:lnTo>
                <a:lnTo>
                  <a:pt x="107" y="223"/>
                </a:lnTo>
                <a:lnTo>
                  <a:pt x="109" y="213"/>
                </a:lnTo>
                <a:lnTo>
                  <a:pt x="109" y="213"/>
                </a:lnTo>
                <a:lnTo>
                  <a:pt x="127" y="205"/>
                </a:lnTo>
                <a:lnTo>
                  <a:pt x="143" y="196"/>
                </a:lnTo>
                <a:lnTo>
                  <a:pt x="169" y="178"/>
                </a:lnTo>
                <a:lnTo>
                  <a:pt x="185" y="165"/>
                </a:lnTo>
                <a:lnTo>
                  <a:pt x="191" y="160"/>
                </a:lnTo>
                <a:lnTo>
                  <a:pt x="191" y="160"/>
                </a:lnTo>
                <a:lnTo>
                  <a:pt x="193" y="166"/>
                </a:lnTo>
                <a:lnTo>
                  <a:pt x="196" y="171"/>
                </a:lnTo>
                <a:lnTo>
                  <a:pt x="197" y="179"/>
                </a:lnTo>
                <a:lnTo>
                  <a:pt x="198" y="188"/>
                </a:lnTo>
                <a:lnTo>
                  <a:pt x="197" y="197"/>
                </a:lnTo>
                <a:lnTo>
                  <a:pt x="193" y="208"/>
                </a:lnTo>
                <a:lnTo>
                  <a:pt x="189" y="213"/>
                </a:lnTo>
                <a:lnTo>
                  <a:pt x="185" y="218"/>
                </a:lnTo>
                <a:lnTo>
                  <a:pt x="185" y="218"/>
                </a:lnTo>
                <a:lnTo>
                  <a:pt x="178" y="225"/>
                </a:lnTo>
                <a:lnTo>
                  <a:pt x="169" y="231"/>
                </a:lnTo>
                <a:lnTo>
                  <a:pt x="161" y="236"/>
                </a:lnTo>
                <a:lnTo>
                  <a:pt x="153" y="241"/>
                </a:lnTo>
                <a:lnTo>
                  <a:pt x="136" y="248"/>
                </a:lnTo>
                <a:lnTo>
                  <a:pt x="122" y="251"/>
                </a:lnTo>
                <a:lnTo>
                  <a:pt x="110" y="253"/>
                </a:lnTo>
                <a:lnTo>
                  <a:pt x="101" y="253"/>
                </a:lnTo>
                <a:lnTo>
                  <a:pt x="92" y="252"/>
                </a:lnTo>
                <a:lnTo>
                  <a:pt x="92" y="252"/>
                </a:lnTo>
                <a:close/>
                <a:moveTo>
                  <a:pt x="36" y="166"/>
                </a:moveTo>
                <a:lnTo>
                  <a:pt x="36" y="166"/>
                </a:lnTo>
                <a:lnTo>
                  <a:pt x="42" y="153"/>
                </a:lnTo>
                <a:lnTo>
                  <a:pt x="58" y="126"/>
                </a:lnTo>
                <a:lnTo>
                  <a:pt x="78" y="95"/>
                </a:lnTo>
                <a:lnTo>
                  <a:pt x="88" y="80"/>
                </a:lnTo>
                <a:lnTo>
                  <a:pt x="97" y="70"/>
                </a:lnTo>
                <a:lnTo>
                  <a:pt x="97" y="70"/>
                </a:lnTo>
                <a:lnTo>
                  <a:pt x="113" y="56"/>
                </a:lnTo>
                <a:lnTo>
                  <a:pt x="128" y="45"/>
                </a:lnTo>
                <a:lnTo>
                  <a:pt x="207" y="123"/>
                </a:lnTo>
                <a:lnTo>
                  <a:pt x="207" y="123"/>
                </a:lnTo>
                <a:lnTo>
                  <a:pt x="196" y="139"/>
                </a:lnTo>
                <a:lnTo>
                  <a:pt x="183" y="154"/>
                </a:lnTo>
                <a:lnTo>
                  <a:pt x="183" y="154"/>
                </a:lnTo>
                <a:lnTo>
                  <a:pt x="171" y="164"/>
                </a:lnTo>
                <a:lnTo>
                  <a:pt x="158" y="174"/>
                </a:lnTo>
                <a:lnTo>
                  <a:pt x="126" y="193"/>
                </a:lnTo>
                <a:lnTo>
                  <a:pt x="98" y="209"/>
                </a:lnTo>
                <a:lnTo>
                  <a:pt x="87" y="215"/>
                </a:lnTo>
                <a:lnTo>
                  <a:pt x="36" y="166"/>
                </a:lnTo>
                <a:close/>
                <a:moveTo>
                  <a:pt x="156" y="97"/>
                </a:moveTo>
                <a:lnTo>
                  <a:pt x="156" y="97"/>
                </a:lnTo>
                <a:lnTo>
                  <a:pt x="152" y="93"/>
                </a:lnTo>
                <a:lnTo>
                  <a:pt x="148" y="92"/>
                </a:lnTo>
                <a:lnTo>
                  <a:pt x="144" y="91"/>
                </a:lnTo>
                <a:lnTo>
                  <a:pt x="139" y="91"/>
                </a:lnTo>
                <a:lnTo>
                  <a:pt x="135" y="91"/>
                </a:lnTo>
                <a:lnTo>
                  <a:pt x="131" y="92"/>
                </a:lnTo>
                <a:lnTo>
                  <a:pt x="127" y="93"/>
                </a:lnTo>
                <a:lnTo>
                  <a:pt x="123" y="97"/>
                </a:lnTo>
                <a:lnTo>
                  <a:pt x="123" y="97"/>
                </a:lnTo>
                <a:lnTo>
                  <a:pt x="120" y="100"/>
                </a:lnTo>
                <a:lnTo>
                  <a:pt x="118" y="104"/>
                </a:lnTo>
                <a:lnTo>
                  <a:pt x="117" y="109"/>
                </a:lnTo>
                <a:lnTo>
                  <a:pt x="117" y="113"/>
                </a:lnTo>
                <a:lnTo>
                  <a:pt x="117" y="117"/>
                </a:lnTo>
                <a:lnTo>
                  <a:pt x="118" y="122"/>
                </a:lnTo>
                <a:lnTo>
                  <a:pt x="120" y="126"/>
                </a:lnTo>
                <a:lnTo>
                  <a:pt x="123" y="128"/>
                </a:lnTo>
                <a:lnTo>
                  <a:pt x="123" y="128"/>
                </a:lnTo>
                <a:lnTo>
                  <a:pt x="127" y="132"/>
                </a:lnTo>
                <a:lnTo>
                  <a:pt x="131" y="134"/>
                </a:lnTo>
                <a:lnTo>
                  <a:pt x="135" y="135"/>
                </a:lnTo>
                <a:lnTo>
                  <a:pt x="139" y="135"/>
                </a:lnTo>
                <a:lnTo>
                  <a:pt x="144" y="135"/>
                </a:lnTo>
                <a:lnTo>
                  <a:pt x="148" y="134"/>
                </a:lnTo>
                <a:lnTo>
                  <a:pt x="152" y="132"/>
                </a:lnTo>
                <a:lnTo>
                  <a:pt x="156" y="128"/>
                </a:lnTo>
                <a:lnTo>
                  <a:pt x="156" y="128"/>
                </a:lnTo>
                <a:lnTo>
                  <a:pt x="158" y="126"/>
                </a:lnTo>
                <a:lnTo>
                  <a:pt x="161" y="122"/>
                </a:lnTo>
                <a:lnTo>
                  <a:pt x="161" y="117"/>
                </a:lnTo>
                <a:lnTo>
                  <a:pt x="162" y="113"/>
                </a:lnTo>
                <a:lnTo>
                  <a:pt x="161" y="109"/>
                </a:lnTo>
                <a:lnTo>
                  <a:pt x="161" y="104"/>
                </a:lnTo>
                <a:lnTo>
                  <a:pt x="158" y="100"/>
                </a:lnTo>
                <a:lnTo>
                  <a:pt x="156" y="97"/>
                </a:lnTo>
                <a:lnTo>
                  <a:pt x="156" y="97"/>
                </a:lnTo>
                <a:close/>
                <a:moveTo>
                  <a:pt x="223" y="22"/>
                </a:moveTo>
                <a:lnTo>
                  <a:pt x="245" y="0"/>
                </a:lnTo>
                <a:lnTo>
                  <a:pt x="252" y="6"/>
                </a:lnTo>
                <a:lnTo>
                  <a:pt x="230" y="27"/>
                </a:lnTo>
                <a:lnTo>
                  <a:pt x="230" y="27"/>
                </a:lnTo>
                <a:lnTo>
                  <a:pt x="231" y="40"/>
                </a:lnTo>
                <a:lnTo>
                  <a:pt x="231" y="50"/>
                </a:lnTo>
                <a:lnTo>
                  <a:pt x="231" y="61"/>
                </a:lnTo>
                <a:lnTo>
                  <a:pt x="228" y="74"/>
                </a:lnTo>
                <a:lnTo>
                  <a:pt x="224" y="87"/>
                </a:lnTo>
                <a:lnTo>
                  <a:pt x="219" y="101"/>
                </a:lnTo>
                <a:lnTo>
                  <a:pt x="211" y="117"/>
                </a:lnTo>
                <a:lnTo>
                  <a:pt x="136" y="40"/>
                </a:lnTo>
                <a:lnTo>
                  <a:pt x="136" y="40"/>
                </a:lnTo>
                <a:lnTo>
                  <a:pt x="150" y="32"/>
                </a:lnTo>
                <a:lnTo>
                  <a:pt x="165" y="27"/>
                </a:lnTo>
                <a:lnTo>
                  <a:pt x="178" y="23"/>
                </a:lnTo>
                <a:lnTo>
                  <a:pt x="189" y="22"/>
                </a:lnTo>
                <a:lnTo>
                  <a:pt x="200" y="21"/>
                </a:lnTo>
                <a:lnTo>
                  <a:pt x="210" y="21"/>
                </a:lnTo>
                <a:lnTo>
                  <a:pt x="223" y="22"/>
                </a:lnTo>
                <a:lnTo>
                  <a:pt x="223" y="22"/>
                </a:lnTo>
                <a:close/>
                <a:moveTo>
                  <a:pt x="0" y="160"/>
                </a:moveTo>
                <a:lnTo>
                  <a:pt x="0" y="160"/>
                </a:lnTo>
                <a:lnTo>
                  <a:pt x="0" y="152"/>
                </a:lnTo>
                <a:lnTo>
                  <a:pt x="0" y="141"/>
                </a:lnTo>
                <a:lnTo>
                  <a:pt x="1" y="130"/>
                </a:lnTo>
                <a:lnTo>
                  <a:pt x="5" y="115"/>
                </a:lnTo>
                <a:lnTo>
                  <a:pt x="11" y="100"/>
                </a:lnTo>
                <a:lnTo>
                  <a:pt x="15" y="92"/>
                </a:lnTo>
                <a:lnTo>
                  <a:pt x="20" y="83"/>
                </a:lnTo>
                <a:lnTo>
                  <a:pt x="27" y="75"/>
                </a:lnTo>
                <a:lnTo>
                  <a:pt x="35" y="66"/>
                </a:lnTo>
                <a:lnTo>
                  <a:pt x="35" y="66"/>
                </a:lnTo>
                <a:lnTo>
                  <a:pt x="40" y="62"/>
                </a:lnTo>
                <a:lnTo>
                  <a:pt x="44" y="60"/>
                </a:lnTo>
                <a:lnTo>
                  <a:pt x="54" y="56"/>
                </a:lnTo>
                <a:lnTo>
                  <a:pt x="63" y="53"/>
                </a:lnTo>
                <a:lnTo>
                  <a:pt x="72" y="54"/>
                </a:lnTo>
                <a:lnTo>
                  <a:pt x="80" y="56"/>
                </a:lnTo>
                <a:lnTo>
                  <a:pt x="87" y="58"/>
                </a:lnTo>
                <a:lnTo>
                  <a:pt x="92" y="61"/>
                </a:lnTo>
                <a:lnTo>
                  <a:pt x="92" y="61"/>
                </a:lnTo>
                <a:lnTo>
                  <a:pt x="87" y="67"/>
                </a:lnTo>
                <a:lnTo>
                  <a:pt x="74" y="84"/>
                </a:lnTo>
                <a:lnTo>
                  <a:pt x="57" y="110"/>
                </a:lnTo>
                <a:lnTo>
                  <a:pt x="48" y="126"/>
                </a:lnTo>
                <a:lnTo>
                  <a:pt x="39" y="143"/>
                </a:lnTo>
                <a:lnTo>
                  <a:pt x="39" y="143"/>
                </a:lnTo>
                <a:lnTo>
                  <a:pt x="29" y="144"/>
                </a:lnTo>
                <a:lnTo>
                  <a:pt x="20" y="147"/>
                </a:lnTo>
                <a:lnTo>
                  <a:pt x="14" y="149"/>
                </a:lnTo>
                <a:lnTo>
                  <a:pt x="9" y="152"/>
                </a:lnTo>
                <a:lnTo>
                  <a:pt x="2" y="157"/>
                </a:lnTo>
                <a:lnTo>
                  <a:pt x="0" y="160"/>
                </a:lnTo>
                <a:lnTo>
                  <a:pt x="0" y="160"/>
                </a:lnTo>
                <a:close/>
                <a:moveTo>
                  <a:pt x="53" y="219"/>
                </a:moveTo>
                <a:lnTo>
                  <a:pt x="53" y="209"/>
                </a:lnTo>
                <a:lnTo>
                  <a:pt x="31" y="221"/>
                </a:lnTo>
                <a:lnTo>
                  <a:pt x="41" y="197"/>
                </a:lnTo>
                <a:lnTo>
                  <a:pt x="28" y="201"/>
                </a:lnTo>
                <a:lnTo>
                  <a:pt x="37" y="179"/>
                </a:lnTo>
                <a:lnTo>
                  <a:pt x="74" y="214"/>
                </a:lnTo>
                <a:lnTo>
                  <a:pt x="53" y="219"/>
                </a:lnTo>
                <a:close/>
              </a:path>
            </a:pathLst>
          </a:custGeom>
          <a:solidFill>
            <a:srgbClr val="3483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02403" y="2147335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使用简单的爬虫获取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互联网上的公开数据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2403" y="3821709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将爬取的数据存储到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静态文件或数据库中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54403" y="2151252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使用代码进行简单的统计分析和聚合运算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14744" y="3821709"/>
            <a:ext cx="2200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借助图表和交互网站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将分析结果进行展示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27144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7"/>
          <p:cNvSpPr/>
          <p:nvPr/>
        </p:nvSpPr>
        <p:spPr>
          <a:xfrm>
            <a:off x="4287923" y="1481059"/>
            <a:ext cx="2057957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800" b="1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2400" dirty="0">
                <a:solidFill>
                  <a:srgbClr val="40937D"/>
                </a:solidFill>
                <a:latin typeface="Hiragino Sans GB W3"/>
                <a:ea typeface="Hiragino Sans GB W3"/>
                <a:cs typeface="Hiragino Sans GB W3"/>
              </a:rPr>
              <a:t>张宏伦</a:t>
            </a:r>
          </a:p>
          <a:p>
            <a:pPr algn="ctr">
              <a:spcBef>
                <a:spcPts val="600"/>
              </a:spcBef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Hiragino Sans GB W3"/>
                <a:ea typeface="Hiragino Sans GB W3"/>
                <a:cs typeface="Hiragino Sans GB W3"/>
              </a:rPr>
              <a:t>上海交通大学直博在读</a:t>
            </a:r>
          </a:p>
        </p:txBody>
      </p:sp>
      <p:pic>
        <p:nvPicPr>
          <p:cNvPr id="7" name="图片 6" descr="mmexport14751941183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83" y="1040194"/>
            <a:ext cx="1309871" cy="17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74</Words>
  <Application>Microsoft Macintosh PowerPoint</Application>
  <PresentationFormat>全屏显示(16:9)</PresentationFormat>
  <Paragraphs>36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星战图谱 可视化</vt:lpstr>
      <vt:lpstr>大数据</vt:lpstr>
      <vt:lpstr>PowerPoint 演示文稿</vt:lpstr>
      <vt:lpstr>你将收获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星战 知识图谱 数据可视化</dc:title>
  <dc:creator>宏伦 张</dc:creator>
  <cp:lastModifiedBy>宏伦 张</cp:lastModifiedBy>
  <cp:revision>51</cp:revision>
  <dcterms:created xsi:type="dcterms:W3CDTF">2016-10-06T09:23:45Z</dcterms:created>
  <dcterms:modified xsi:type="dcterms:W3CDTF">2016-10-06T12:19:59Z</dcterms:modified>
</cp:coreProperties>
</file>