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73" r:id="rId4"/>
    <p:sldId id="272" r:id="rId5"/>
    <p:sldId id="275" r:id="rId6"/>
    <p:sldId id="271" r:id="rId7"/>
    <p:sldId id="276" r:id="rId8"/>
    <p:sldId id="274" r:id="rId9"/>
    <p:sldId id="261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2948B-F6B0-473E-B08B-8EE5BA755A0D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53F1C-9C1F-44BA-A85E-C6332F56D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83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13F57-B01E-4E79-9D3B-641363B5F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AF072D-C2E1-46FD-B40C-B38D4B4EF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CBF800-F112-4790-BD7A-CA2C956E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5DC8-2309-45DB-A932-02493EEA3290}" type="datetime1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89AD6F-8780-4F61-B15D-728606D8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C8BA7E-49CB-4947-8C0D-C4A56188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56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14F9F-06EC-4F6E-B971-FAED1C47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F688A7-5CD5-4BA8-9C16-3CD77402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1BE55A-9E17-4D00-9763-1F9D1DB8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DDBA-7F73-41AA-B83C-7A8F127C8002}" type="datetime1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CD3D18-E7CE-4D70-A2BB-9B4B7519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12EB3F-54BA-4F65-9156-586D2872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74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FB1256-1873-44B3-9B0F-C8D9E2128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867F9E-2651-4DF0-A502-D85B4CC4D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EB872-0871-4F55-ADAC-A740D7CF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7E5-E48C-4BB0-B1AD-400B97C97393}" type="datetime1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B5E67D-A283-4680-939D-DAF2E29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A11119-323E-4162-B502-88A747A5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23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12274-AA8F-4CD3-B6DC-03FB17CD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824194-2CD6-463E-802A-410F1EFA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50B768-8652-4F0B-A4A6-2D7CCE16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8E4E-70B4-471F-BD26-D4E130CC4337}" type="datetime1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E39C-18BA-4139-BE62-1543B28B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7B864-8040-4319-B2E8-A79E50F1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52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1DEC3-B79B-421F-92C0-D04EAA7C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40EC44-8E8E-4298-B4BF-1015D0AA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E6FB6F-00D8-4485-AF46-3DD9BF16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EF62-984C-4D06-A800-1BB236847619}" type="datetime1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9EA1B0-36E6-43C8-8B54-FE639BC2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CD3A7B-5269-4EA6-9BC0-B81AC125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07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44333-D641-4CC1-9CEE-6C3E5D89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E1A632-E633-495F-9962-95BDF005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721A78-6D3F-40DC-900E-4543C2E83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3DC4EF-03CF-4E22-820F-32FD5D14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51DC-3D1F-43B2-BA25-F84C36479CA6}" type="datetime1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0F075C-4F39-4A1B-8AC0-A510ABBC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DEC4C9-3D12-4499-BA91-E9F05E10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86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212F3-DCDD-47BA-8469-0AB3CC75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300FC0-FDF5-4201-BEDA-0C092545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AE4683-940B-4C37-BA2D-0AC7475EF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EC5A9D-B847-438C-9568-63FA19867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22FA54-1570-4229-8A09-32E717B14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BE19C92-8C8E-4185-A5D8-FB594F0C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419D-91C4-4C3B-8B5F-B36C110898C2}" type="datetime1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049FF64-0E79-44B3-9EA6-6D5228EE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ECE265-1FF0-4076-AAD3-35D5FB10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3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7AA95-0C45-4AB1-A12A-234C0DF1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374593-AA1E-4CD4-AA57-081C10FA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AECE-B528-4697-AD93-84F0FC7D0F27}" type="datetime1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9BC2FC-62E8-4BA0-A5C6-3CEE5975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67B5FB-65EA-44FC-9210-77F05D91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5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DA7802-1A87-4CDF-8BA5-74D2B74A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0C47-1E54-465B-83A2-5CD390FD6D1F}" type="datetime1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70C77A-3F03-4FF7-9820-25639FA6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70D474-F694-4E14-9865-7A8AB02F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65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49A9F-12C7-496D-9C74-AC00D215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D1477E-C053-4326-A5FC-47C85713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64A51C-CBEF-4365-BE1D-86F429DB4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854858-2702-4FA6-A2B1-D003CFAD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FA2F-A9BA-4DD6-BAC0-5EB49512D8E1}" type="datetime1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96F9DE-9E77-4DA9-84F2-1F44F81F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B71F35-611F-493E-AB9D-983D6CE1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3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6025F-2519-4E9C-8523-A6F3AC71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EC7AF7-6901-45C1-9BFB-9776BC75D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BF5E63-32F4-428C-9A63-2C4F51509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A858A9-DB60-4143-81B0-32C16F15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9550-4864-409B-9BB1-E5FC3D7DD092}" type="datetime1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66429A-C874-4EA4-A7A4-E9B6D41D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32727F-F1D4-491A-8CE6-DFB7390F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95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DCFDF2-CA7C-4188-98B2-9C30DB1B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E0CC96-743C-4CC3-9026-C1A31FB1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ABBF08-3B2B-4326-874C-BF94577B4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BE24B-A934-4BF9-B6D4-A1D5471A44F9}" type="datetime1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A4502C-3678-4132-92CC-C107B1A18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DE4662-D25E-4D03-A2FB-776FB2BAA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22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3AA4E-561E-401B-ABA0-91DC47A29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108-2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r>
              <a:rPr lang="zh-TW" altLang="en-US" dirty="0"/>
              <a:t>程式設計</a:t>
            </a:r>
            <a:br>
              <a:rPr lang="en-US" altLang="zh-TW" dirty="0"/>
            </a:br>
            <a:r>
              <a:rPr lang="zh-TW" altLang="en-US" dirty="0"/>
              <a:t>練習題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EA4429-7DE4-4CDF-A7F8-4ABAFBAF6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68952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TW" sz="2800" dirty="0"/>
              <a:t>Python Image Library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6AAAB4-D56F-43C1-A5BD-8AE92E56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02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D0DDE-2A73-4F57-BF45-D57D7870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圖片處理前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4" y="1602766"/>
            <a:ext cx="5852160" cy="390144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577CB9-60A6-46D1-95E0-57F4B0D2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2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96" y="1602766"/>
            <a:ext cx="5852160" cy="390144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447710" y="5624707"/>
            <a:ext cx="130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bird.jpg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84178" y="5624707"/>
            <a:ext cx="1619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coffee.jpg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265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輸出</a:t>
            </a:r>
            <a:r>
              <a:rPr lang="en-US" altLang="zh-TW" dirty="0"/>
              <a:t>bird.jpg, coffee.jpg</a:t>
            </a:r>
            <a:r>
              <a:rPr lang="zh-TW" altLang="en-US" dirty="0"/>
              <a:t>各別的檔案格式</a:t>
            </a:r>
            <a:r>
              <a:rPr lang="en-US" altLang="zh-TW" dirty="0"/>
              <a:t>(format),</a:t>
            </a:r>
            <a:r>
              <a:rPr lang="zh-TW" altLang="en-US" dirty="0"/>
              <a:t> 色彩模式</a:t>
            </a:r>
            <a:r>
              <a:rPr lang="en-US" altLang="zh-TW" dirty="0"/>
              <a:t>(mode),</a:t>
            </a:r>
            <a:r>
              <a:rPr lang="zh-TW" altLang="en-US" dirty="0"/>
              <a:t> 圖片寬高</a:t>
            </a:r>
            <a:r>
              <a:rPr lang="en-US" altLang="zh-TW" dirty="0"/>
              <a:t>(size)</a:t>
            </a:r>
            <a:r>
              <a:rPr lang="zh-TW" altLang="en-US" dirty="0"/>
              <a:t>。 </a:t>
            </a:r>
            <a:r>
              <a:rPr lang="en-US" altLang="zh-TW" dirty="0"/>
              <a:t>(15%)</a:t>
            </a:r>
            <a:r>
              <a:rPr lang="zh-TW" altLang="en-US" dirty="0"/>
              <a:t>                   </a:t>
            </a:r>
            <a:endParaRPr lang="en-US" altLang="zh-TW" dirty="0"/>
          </a:p>
          <a:p>
            <a:pPr algn="just"/>
            <a:r>
              <a:rPr lang="en-US" altLang="zh-TW" dirty="0"/>
              <a:t>.jpg</a:t>
            </a:r>
            <a:r>
              <a:rPr lang="zh-TW" altLang="en-US" dirty="0"/>
              <a:t>與</a:t>
            </a:r>
            <a:r>
              <a:rPr lang="en-US" altLang="zh-TW" dirty="0"/>
              <a:t>.</a:t>
            </a:r>
            <a:r>
              <a:rPr lang="en-US" altLang="zh-TW" dirty="0" err="1"/>
              <a:t>py</a:t>
            </a:r>
            <a:r>
              <a:rPr lang="zh-TW" altLang="en-US" dirty="0"/>
              <a:t>在同一個資料夾內                   </a:t>
            </a:r>
            <a:r>
              <a:rPr lang="en-US" altLang="zh-TW" dirty="0"/>
              <a:t>output:</a:t>
            </a:r>
          </a:p>
          <a:p>
            <a:pPr algn="just"/>
            <a:r>
              <a:rPr lang="zh-TW" altLang="en-US" dirty="0"/>
              <a:t>路徑請用</a:t>
            </a:r>
            <a:r>
              <a:rPr lang="en-US" altLang="zh-TW" dirty="0"/>
              <a:t>”</a:t>
            </a:r>
            <a:r>
              <a:rPr lang="zh-TW" altLang="en-US" dirty="0"/>
              <a:t>相對路徑</a:t>
            </a:r>
            <a:r>
              <a:rPr lang="en-US" altLang="zh-TW" dirty="0"/>
              <a:t>”</a:t>
            </a:r>
          </a:p>
          <a:p>
            <a:pPr algn="just"/>
            <a:r>
              <a:rPr lang="zh-TW" altLang="en-US" dirty="0"/>
              <a:t>請不要改</a:t>
            </a:r>
            <a:r>
              <a:rPr lang="en-US" altLang="zh-TW" dirty="0"/>
              <a:t>input</a:t>
            </a:r>
            <a:r>
              <a:rPr lang="zh-TW" altLang="en-US" dirty="0"/>
              <a:t>檔案的檔名</a:t>
            </a:r>
            <a:endParaRPr lang="en-US" altLang="zh-TW" dirty="0"/>
          </a:p>
          <a:p>
            <a:pPr algn="just"/>
            <a:r>
              <a:rPr lang="zh-TW" altLang="en-US" dirty="0"/>
              <a:t>上傳作業時，連</a:t>
            </a:r>
            <a:r>
              <a:rPr lang="en-US" altLang="zh-TW" dirty="0"/>
              <a:t>input</a:t>
            </a:r>
            <a:r>
              <a:rPr lang="zh-TW" altLang="en-US" dirty="0"/>
              <a:t>一起傳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173" y="2791924"/>
            <a:ext cx="3070599" cy="241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6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D0DDE-2A73-4F57-BF45-D57D7870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4" y="1602766"/>
            <a:ext cx="5852160" cy="390144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577CB9-60A6-46D1-95E0-57F4B0D2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60008" y="5624707"/>
            <a:ext cx="3475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(800, 400, 1700, 1150)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655277" y="2857500"/>
            <a:ext cx="2795954" cy="213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557605" y="1811189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21120" y="3106589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B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506307" y="1602766"/>
            <a:ext cx="5513949" cy="344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dirty="0"/>
              <a:t>A:</a:t>
            </a:r>
            <a:r>
              <a:rPr lang="zh-TW" altLang="en-US" sz="2800" dirty="0"/>
              <a:t> 鳥的背景</a:t>
            </a:r>
            <a:r>
              <a:rPr lang="en-US" altLang="zh-TW" sz="2800" dirty="0"/>
              <a:t>, B: </a:t>
            </a:r>
            <a:r>
              <a:rPr lang="zh-TW" altLang="en-US" sz="2800" dirty="0"/>
              <a:t>鳥</a:t>
            </a:r>
            <a:r>
              <a:rPr lang="en-US" altLang="zh-TW" sz="2800" dirty="0"/>
              <a:t>,</a:t>
            </a:r>
            <a:r>
              <a:rPr lang="zh-TW" altLang="en-US" sz="2800" dirty="0"/>
              <a:t> 且</a:t>
            </a:r>
            <a:r>
              <a:rPr lang="en-US" altLang="zh-TW" sz="2800" dirty="0"/>
              <a:t>A, B</a:t>
            </a:r>
            <a:r>
              <a:rPr lang="zh-TW" altLang="en-US" sz="2800" dirty="0"/>
              <a:t>獨立</a:t>
            </a:r>
            <a:endParaRPr lang="en-US" altLang="zh-TW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TW" altLang="en-US" sz="2800" dirty="0"/>
              <a:t>需要做的事</a:t>
            </a:r>
            <a:r>
              <a:rPr lang="en-US" altLang="zh-TW" sz="2800" dirty="0"/>
              <a:t>: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/>
              <a:t>對</a:t>
            </a:r>
            <a:r>
              <a:rPr lang="en-US" altLang="zh-TW" sz="2800" dirty="0"/>
              <a:t>A</a:t>
            </a:r>
            <a:r>
              <a:rPr lang="zh-TW" altLang="en-US" sz="2800" dirty="0"/>
              <a:t>做五次的模糊</a:t>
            </a:r>
            <a:r>
              <a:rPr lang="en-US" altLang="zh-TW" sz="2800" dirty="0"/>
              <a:t>(BLUR)</a:t>
            </a:r>
            <a:r>
              <a:rPr lang="zh-TW" altLang="en-US" sz="2800" dirty="0"/>
              <a:t> </a:t>
            </a:r>
            <a:r>
              <a:rPr lang="en-US" altLang="zh-TW" sz="2800" dirty="0"/>
              <a:t>(10%)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/>
              <a:t>把</a:t>
            </a:r>
            <a:r>
              <a:rPr lang="en-US" altLang="zh-TW" sz="2800" dirty="0"/>
              <a:t>B</a:t>
            </a:r>
            <a:r>
              <a:rPr lang="zh-TW" altLang="en-US" sz="2800" dirty="0"/>
              <a:t>左右反轉</a:t>
            </a:r>
            <a:r>
              <a:rPr lang="en-US" altLang="zh-TW" sz="2800" dirty="0"/>
              <a:t>(15%)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/>
              <a:t>完成左右反轉後繼續對</a:t>
            </a:r>
            <a:r>
              <a:rPr lang="en-US" altLang="zh-TW" sz="2800" dirty="0"/>
              <a:t>B</a:t>
            </a:r>
            <a:r>
              <a:rPr lang="zh-TW" altLang="en-US" sz="2800" dirty="0"/>
              <a:t>做輪廓</a:t>
            </a:r>
            <a:r>
              <a:rPr lang="en-US" altLang="zh-TW" sz="2800" dirty="0"/>
              <a:t>(CONTOUR)</a:t>
            </a:r>
            <a:r>
              <a:rPr lang="zh-TW" altLang="en-US" sz="2800" dirty="0"/>
              <a:t> </a:t>
            </a:r>
            <a:r>
              <a:rPr lang="en-US" altLang="zh-TW" sz="2800" dirty="0"/>
              <a:t>(10%)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81789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output: show </a:t>
            </a:r>
            <a:r>
              <a:rPr lang="zh-TW" altLang="en-US" dirty="0"/>
              <a:t>出</a:t>
            </a:r>
            <a:r>
              <a:rPr lang="en-US" altLang="zh-TW" dirty="0"/>
              <a:t>A</a:t>
            </a:r>
            <a:r>
              <a:rPr lang="zh-TW" altLang="en-US" dirty="0"/>
              <a:t>與</a:t>
            </a:r>
            <a:r>
              <a:rPr lang="en-US" altLang="zh-TW" dirty="0"/>
              <a:t>B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" y="2457976"/>
            <a:ext cx="5853600" cy="3902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724" y="2179233"/>
            <a:ext cx="5853600" cy="418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7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D0DDE-2A73-4F57-BF45-D57D7870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577CB9-60A6-46D1-95E0-57F4B0D2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6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96" y="1602766"/>
            <a:ext cx="5852160" cy="390144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264270" y="5624707"/>
            <a:ext cx="3658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(1100, 750, 1800, 1250)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9498624" y="3930162"/>
            <a:ext cx="2151184" cy="15476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537625" y="1811189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498624" y="3840513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15" name="內容版面配置區 14"/>
          <p:cNvSpPr>
            <a:spLocks noGrp="1"/>
          </p:cNvSpPr>
          <p:nvPr>
            <p:ph idx="1"/>
          </p:nvPr>
        </p:nvSpPr>
        <p:spPr>
          <a:xfrm>
            <a:off x="393562" y="1602766"/>
            <a:ext cx="547760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C:</a:t>
            </a:r>
            <a:r>
              <a:rPr lang="zh-TW" altLang="en-US" dirty="0"/>
              <a:t> 咖啡的背景</a:t>
            </a:r>
            <a:r>
              <a:rPr lang="en-US" altLang="zh-TW" dirty="0"/>
              <a:t>, D: </a:t>
            </a:r>
            <a:r>
              <a:rPr lang="zh-TW" altLang="en-US" dirty="0"/>
              <a:t>咖啡</a:t>
            </a:r>
            <a:r>
              <a:rPr lang="en-US" altLang="zh-TW" dirty="0"/>
              <a:t>,</a:t>
            </a:r>
            <a:r>
              <a:rPr lang="zh-TW" altLang="en-US" dirty="0"/>
              <a:t> 且</a:t>
            </a:r>
            <a:r>
              <a:rPr lang="en-US" altLang="zh-TW" dirty="0"/>
              <a:t>C, D</a:t>
            </a:r>
            <a:r>
              <a:rPr lang="zh-TW" altLang="en-US" dirty="0"/>
              <a:t>獨立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需要做的事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對</a:t>
            </a:r>
            <a:r>
              <a:rPr lang="en-US" altLang="zh-TW" dirty="0"/>
              <a:t>C</a:t>
            </a:r>
            <a:r>
              <a:rPr lang="zh-TW" altLang="en-US" dirty="0"/>
              <a:t>做找邊</a:t>
            </a:r>
            <a:r>
              <a:rPr lang="en-US" altLang="zh-TW" dirty="0"/>
              <a:t>(FIND_EDGES)</a:t>
            </a:r>
            <a:r>
              <a:rPr lang="zh-TW" altLang="en-US" dirty="0"/>
              <a:t> </a:t>
            </a:r>
            <a:r>
              <a:rPr lang="en-US" altLang="zh-TW" dirty="0"/>
              <a:t>(10%)</a:t>
            </a:r>
          </a:p>
          <a:p>
            <a:r>
              <a:rPr lang="zh-TW" altLang="en-US" dirty="0"/>
              <a:t>對</a:t>
            </a:r>
            <a:r>
              <a:rPr lang="en-US" altLang="zh-TW" dirty="0"/>
              <a:t>D</a:t>
            </a:r>
            <a:r>
              <a:rPr lang="zh-TW" altLang="en-US" dirty="0"/>
              <a:t>做灰階的處理 </a:t>
            </a:r>
            <a:r>
              <a:rPr lang="en-US" altLang="zh-TW" dirty="0"/>
              <a:t>(15%)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output: show </a:t>
            </a:r>
            <a:r>
              <a:rPr lang="zh-TW" altLang="en-US" dirty="0"/>
              <a:t>出</a:t>
            </a:r>
            <a:r>
              <a:rPr lang="en-US" altLang="zh-TW" dirty="0"/>
              <a:t>C</a:t>
            </a:r>
            <a:r>
              <a:rPr lang="zh-TW" altLang="en-US" dirty="0"/>
              <a:t>與</a:t>
            </a:r>
            <a:r>
              <a:rPr lang="en-US" altLang="zh-TW" dirty="0"/>
              <a:t>D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917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output: show </a:t>
            </a:r>
            <a:r>
              <a:rPr lang="zh-TW" altLang="en-US" dirty="0"/>
              <a:t>出</a:t>
            </a:r>
            <a:r>
              <a:rPr lang="en-US" altLang="zh-TW" dirty="0"/>
              <a:t>C</a:t>
            </a:r>
            <a:r>
              <a:rPr lang="zh-TW" altLang="en-US" dirty="0"/>
              <a:t>與</a:t>
            </a:r>
            <a:r>
              <a:rPr lang="en-US" altLang="zh-TW" dirty="0"/>
              <a:t>D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3" y="2364257"/>
            <a:ext cx="5853600" cy="39024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377" y="1388657"/>
            <a:ext cx="5853600" cy="48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把處理完的</a:t>
            </a:r>
            <a:r>
              <a:rPr lang="en-US" altLang="zh-TW" dirty="0"/>
              <a:t>B</a:t>
            </a:r>
            <a:r>
              <a:rPr lang="zh-TW" altLang="en-US" dirty="0"/>
              <a:t>與</a:t>
            </a:r>
            <a:r>
              <a:rPr lang="en-US" altLang="zh-TW" dirty="0"/>
              <a:t>D</a:t>
            </a:r>
            <a:r>
              <a:rPr lang="zh-TW" altLang="en-US" dirty="0"/>
              <a:t>互換，</a:t>
            </a:r>
            <a:r>
              <a:rPr lang="en-US" altLang="zh-TW" dirty="0"/>
              <a:t>show</a:t>
            </a:r>
            <a:r>
              <a:rPr lang="zh-TW" altLang="en-US" dirty="0"/>
              <a:t>出結果如下。 </a:t>
            </a:r>
            <a:r>
              <a:rPr lang="en-US" altLang="zh-TW" dirty="0"/>
              <a:t>(25%)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4" y="2429243"/>
            <a:ext cx="5852160" cy="390144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96" y="2429243"/>
            <a:ext cx="585216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1DB5-416B-4261-844F-6C3FB4E5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56FA04-B6FB-456A-AA17-B98656B5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程式語言用</a:t>
            </a:r>
            <a:r>
              <a:rPr lang="en-US" altLang="zh-TW" dirty="0"/>
              <a:t>python</a:t>
            </a:r>
          </a:p>
          <a:p>
            <a:r>
              <a:rPr lang="zh-TW" altLang="en-US" dirty="0"/>
              <a:t>確認可以在</a:t>
            </a:r>
            <a:r>
              <a:rPr lang="en-US" altLang="zh-TW" dirty="0" err="1"/>
              <a:t>spyder</a:t>
            </a:r>
            <a:r>
              <a:rPr lang="en-US" altLang="zh-TW" dirty="0"/>
              <a:t>(3.3.3)</a:t>
            </a:r>
            <a:r>
              <a:rPr lang="zh-TW" altLang="en-US" dirty="0"/>
              <a:t>上跑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code</a:t>
            </a:r>
            <a:r>
              <a:rPr lang="zh-TW" altLang="en-US" dirty="0"/>
              <a:t>中，用註解標示題號</a:t>
            </a:r>
            <a:endParaRPr lang="en-US" altLang="zh-TW" dirty="0"/>
          </a:p>
          <a:p>
            <a:r>
              <a:rPr lang="zh-TW" altLang="en-US" dirty="0"/>
              <a:t>把</a:t>
            </a:r>
            <a:r>
              <a:rPr lang="en-US" altLang="zh-TW" dirty="0"/>
              <a:t>code</a:t>
            </a:r>
            <a:r>
              <a:rPr lang="zh-TW" altLang="en-US" dirty="0"/>
              <a:t>寫在一個</a:t>
            </a:r>
            <a:r>
              <a:rPr lang="en-US" altLang="zh-TW" dirty="0"/>
              <a:t>python</a:t>
            </a:r>
            <a:r>
              <a:rPr lang="zh-TW" altLang="en-US" dirty="0"/>
              <a:t>檔</a:t>
            </a:r>
            <a:r>
              <a:rPr lang="en-US" altLang="zh-TW" dirty="0"/>
              <a:t>(.</a:t>
            </a:r>
            <a:r>
              <a:rPr lang="en-US" altLang="zh-TW" dirty="0" err="1"/>
              <a:t>py</a:t>
            </a:r>
            <a:r>
              <a:rPr lang="en-US" altLang="zh-TW" dirty="0"/>
              <a:t>)</a:t>
            </a:r>
            <a:r>
              <a:rPr lang="zh-TW" altLang="en-US" dirty="0"/>
              <a:t>內並上傳</a:t>
            </a:r>
            <a:r>
              <a:rPr lang="en-US" altLang="zh-TW" dirty="0" err="1"/>
              <a:t>iLearning</a:t>
            </a:r>
            <a:endParaRPr lang="en-US" altLang="zh-TW" dirty="0"/>
          </a:p>
          <a:p>
            <a:pPr lvl="1"/>
            <a:r>
              <a:rPr lang="zh-TW" altLang="en-US" dirty="0"/>
              <a:t>檔名</a:t>
            </a:r>
            <a:r>
              <a:rPr lang="en-US" altLang="zh-TW"/>
              <a:t>: </a:t>
            </a:r>
            <a:r>
              <a:rPr lang="zh-TW" altLang="en-US"/>
              <a:t>學</a:t>
            </a:r>
            <a:r>
              <a:rPr lang="zh-TW" altLang="en-US" dirty="0"/>
              <a:t>號 </a:t>
            </a:r>
            <a:r>
              <a:rPr lang="en-US" altLang="zh-TW" dirty="0"/>
              <a:t>.</a:t>
            </a:r>
            <a:r>
              <a:rPr lang="en-US" altLang="zh-TW" dirty="0" err="1"/>
              <a:t>py</a:t>
            </a:r>
            <a:endParaRPr lang="en-US" altLang="zh-TW" dirty="0"/>
          </a:p>
          <a:p>
            <a:r>
              <a:rPr lang="zh-TW" altLang="en-US" dirty="0"/>
              <a:t>抄襲與被抄襲雙方該作業</a:t>
            </a:r>
            <a:r>
              <a:rPr lang="en-US" altLang="zh-TW" dirty="0"/>
              <a:t>0</a:t>
            </a:r>
            <a:r>
              <a:rPr lang="zh-TW" altLang="en-US" dirty="0"/>
              <a:t>分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截止日期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2020/05/13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三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23:59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52578A-D5A9-4F5F-A8E6-B775D1CB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126" y="1646238"/>
            <a:ext cx="1910674" cy="19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1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322</Words>
  <Application>Microsoft Office PowerPoint</Application>
  <PresentationFormat>寬螢幕</PresentationFormat>
  <Paragraphs>54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108-2 python程式設計 練習題 2</vt:lpstr>
      <vt:lpstr>圖片處理前</vt:lpstr>
      <vt:lpstr>題目1</vt:lpstr>
      <vt:lpstr>題目2</vt:lpstr>
      <vt:lpstr>題目2</vt:lpstr>
      <vt:lpstr>題目3</vt:lpstr>
      <vt:lpstr>題目3</vt:lpstr>
      <vt:lpstr>題目4</vt:lpstr>
      <vt:lpstr>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練習題 1</dc:title>
  <dc:creator>如馨 王</dc:creator>
  <cp:lastModifiedBy>如馨 王</cp:lastModifiedBy>
  <cp:revision>62</cp:revision>
  <dcterms:created xsi:type="dcterms:W3CDTF">2020-03-10T13:23:19Z</dcterms:created>
  <dcterms:modified xsi:type="dcterms:W3CDTF">2020-04-28T13:28:56Z</dcterms:modified>
</cp:coreProperties>
</file>