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080625" cy="7559675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212" y="10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8397845-ACF7-422B-9521-B548A3952CDF}" type="slidenum">
              <a:t>‹#›</a:t>
            </a:fld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35386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Верхний колонтитул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A39B5C-B8FD-4ED6-9CF5-CB0EEBC1306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308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ru-RU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4D80CB-50F7-4D5B-B58A-32FBDCA67A9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288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39CB5D-51F9-4209-9F80-DD875CDB7EA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03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C75E4E-F302-4772-8897-A35D0AA01F3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368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6AA3C6-E32A-419A-8AB0-FA75108DB47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269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8BFC93-A7CF-487E-9541-81E33459700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191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F3AF62-EFEF-465F-B829-3C4BAC9B0B8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94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2000E1-0678-4BC5-928E-0AE4C39D2C1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955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FE8C97-0DD9-49C6-BE2E-58861E0A4D3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739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FB0D13-7D7B-4268-BC8F-75B207694CC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566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EC0BAF-CC92-4378-81D8-C4AC8361485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310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5F7CFE-393E-4E41-A375-D946EB56EE7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972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ru-RU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FA0B27D-AB77-4A4C-BFE1-2921ACBCB4F4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ru-RU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ru-RU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nevmenandr.net/slov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evmenandr.net/slovo/papers/ruscorpora.ph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ru-RU"/>
          </a:p>
        </p:txBody>
      </p:sp>
      <p:sp>
        <p:nvSpPr>
          <p:cNvPr id="3" name="Подзаголовок 2"/>
          <p:cNvSpPr txBox="1">
            <a:spLocks noGrp="1"/>
          </p:cNvSpPr>
          <p:nvPr>
            <p:ph type="subTitle" idx="4294967295"/>
          </p:nvPr>
        </p:nvSpPr>
        <p:spPr>
          <a:xfrm>
            <a:off x="360359" y="2023559"/>
            <a:ext cx="9071640" cy="4384440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ru-RU">
                <a:hlinkClick r:id="rId3"/>
              </a:rPr>
              <a:t>http://nevmenandr.net/slovo/</a:t>
            </a:r>
            <a:r>
              <a:rPr lang="ru-RU"/>
              <a:t> - ресурс, позволяющий найти и сопоставить различные переводы СПИ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79640" cy="26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60" y="0"/>
            <a:ext cx="10079640" cy="26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232000" y="4759559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buNone/>
              <a:tabLst/>
            </a:pPr>
            <a:r>
              <a:rPr lang="ru-RU" sz="2000" b="0" i="1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Участник проекта: Копаева Анна, 171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Публикации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ru-RU">
                <a:solidFill>
                  <a:srgbClr val="000000"/>
                </a:solidFill>
                <a:hlinkClick r:id="rId3"/>
              </a:rPr>
              <a:t>http://nevmenandr.net/slovo/papers/ruscorpora.php</a:t>
            </a:r>
          </a:p>
          <a:p>
            <a:pPr lvl="0"/>
            <a:r>
              <a:rPr lang="ru-RU">
                <a:solidFill>
                  <a:srgbClr val="000000"/>
                </a:solidFill>
              </a:rPr>
              <a:t>http://nevmenandr.net/slovo/papers/opyt.php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478800" y="-28800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Переводы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marL="0" indent="0"/>
            <a:endParaRPr lang="ru-RU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702360" y="824400"/>
            <a:ext cx="11070360" cy="68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ru-RU"/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marL="0" indent="0"/>
            <a:endParaRPr lang="ru-RU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755639" y="432000"/>
            <a:ext cx="11555640" cy="710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432000" y="3384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400"/>
              <a:t>Точный и лексико-грамматический поиск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marL="0" indent="0"/>
            <a:endParaRPr lang="ru-RU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72000" y="1112760"/>
            <a:ext cx="10428840" cy="6447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ru-RU"/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marL="0" indent="0"/>
            <a:endParaRPr lang="ru-RU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60" y="576000"/>
            <a:ext cx="10077840" cy="71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Задачи корпуса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ru-RU"/>
              <a:t>Предоставить инструмент для сравнительного анализа переводов СПИ на русский, а также на иностранные языки</a:t>
            </a:r>
          </a:p>
          <a:p>
            <a:pPr lvl="0"/>
            <a:r>
              <a:rPr lang="ru-RU"/>
              <a:t>Сравнительный анализ источников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ru-RU"/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marL="0" indent="0"/>
            <a:endParaRPr lang="ru-RU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33600" y="216000"/>
            <a:ext cx="8654760" cy="25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19640" y="3120840"/>
            <a:ext cx="8496000" cy="4223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Возможности корпуса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ru-RU"/>
              <a:t>Поиск заданного фрагмента в различных переводах и/или источниках</a:t>
            </a:r>
          </a:p>
          <a:p>
            <a:pPr lvl="0"/>
            <a:r>
              <a:rPr lang="ru-RU"/>
              <a:t>Выдача в формате, удобном для исследования</a:t>
            </a:r>
          </a:p>
          <a:p>
            <a:pPr lvl="0"/>
            <a:r>
              <a:rPr lang="ru-RU"/>
              <a:t>Поиск по словоформам и простейший лексико-грамматический поиск в текстах переводов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Уровни разметки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ru-RU" dirty="0" smtClean="0"/>
              <a:t>Морфологическая</a:t>
            </a:r>
            <a:endParaRPr lang="en-US" dirty="0" smtClean="0"/>
          </a:p>
          <a:p>
            <a:pPr lvl="0"/>
            <a:r>
              <a:rPr lang="ru-RU" dirty="0" smtClean="0"/>
              <a:t>Соответствие фрагментов друг другу</a:t>
            </a:r>
            <a:endParaRPr lang="ru-RU" dirty="0"/>
          </a:p>
          <a:p>
            <a:pPr lvl="0"/>
            <a:r>
              <a:rPr lang="ru-RU" dirty="0" err="1" smtClean="0"/>
              <a:t>Метаразметка</a:t>
            </a:r>
            <a:r>
              <a:rPr lang="ru-RU" dirty="0"/>
              <a:t>:</a:t>
            </a:r>
          </a:p>
          <a:p>
            <a:pPr lvl="1" rtl="0" hangingPunct="0"/>
            <a:r>
              <a:rPr lang="ru-RU" dirty="0"/>
              <a:t>Автор</a:t>
            </a:r>
          </a:p>
          <a:p>
            <a:pPr lvl="1" rtl="0" hangingPunct="0"/>
            <a:r>
              <a:rPr lang="ru-RU" dirty="0"/>
              <a:t>Название</a:t>
            </a:r>
          </a:p>
          <a:p>
            <a:pPr lvl="1" rtl="0" hangingPunct="0"/>
            <a:r>
              <a:rPr lang="ru-RU" dirty="0"/>
              <a:t>Дата и место публикации источника/перевода</a:t>
            </a:r>
          </a:p>
          <a:p>
            <a:pPr lvl="1" rtl="0" hangingPunct="0"/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бычный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96</Words>
  <Application>Microsoft Office PowerPoint</Application>
  <PresentationFormat>Экран (4:3)</PresentationFormat>
  <Paragraphs>21</Paragraphs>
  <Slides>10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Обычный</vt:lpstr>
      <vt:lpstr>Презентация PowerPoint</vt:lpstr>
      <vt:lpstr>Переводы</vt:lpstr>
      <vt:lpstr>Презентация PowerPoint</vt:lpstr>
      <vt:lpstr>Точный и лексико-грамматический поиск</vt:lpstr>
      <vt:lpstr>Презентация PowerPoint</vt:lpstr>
      <vt:lpstr>Задачи корпуса</vt:lpstr>
      <vt:lpstr>Презентация PowerPoint</vt:lpstr>
      <vt:lpstr>Возможности корпуса</vt:lpstr>
      <vt:lpstr>Уровни разметки</vt:lpstr>
      <vt:lpstr>Публикации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Студент НИУ ВШЭ</dc:creator>
  <cp:lastModifiedBy>Студент НИУ ВШЭ</cp:lastModifiedBy>
  <cp:revision>9</cp:revision>
  <dcterms:created xsi:type="dcterms:W3CDTF">2017-10-23T09:17:35Z</dcterms:created>
  <dcterms:modified xsi:type="dcterms:W3CDTF">2017-10-23T10:04:48Z</dcterms:modified>
</cp:coreProperties>
</file>