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7" r:id="rId4"/>
    <p:sldId id="268" r:id="rId5"/>
    <p:sldId id="269" r:id="rId6"/>
    <p:sldId id="266" r:id="rId7"/>
    <p:sldId id="267" r:id="rId8"/>
    <p:sldId id="270" r:id="rId9"/>
    <p:sldId id="276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0916"/>
  </p:normalViewPr>
  <p:slideViewPr>
    <p:cSldViewPr snapToGrid="0" snapToObjects="1">
      <p:cViewPr varScale="1">
        <p:scale>
          <a:sx n="84" d="100"/>
          <a:sy n="84" d="100"/>
        </p:scale>
        <p:origin x="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Restrictions,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addRoomCmd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owner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join/enter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room.</a:t>
            </a:r>
            <a:r>
              <a:rPr lang="zh-CN" alt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modification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regardless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r>
              <a:rPr lang="en-US" altLang="zh-CN" dirty="0" smtClean="0"/>
              <a:t>Received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green</a:t>
            </a:r>
          </a:p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</a:p>
          <a:p>
            <a:endParaRPr lang="en-US" dirty="0"/>
          </a:p>
          <a:p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318"/>
            <a:ext cx="9144000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newSession</a:t>
            </a:r>
            <a:endParaRPr lang="en-US" dirty="0" smtClean="0"/>
          </a:p>
          <a:p>
            <a:pPr algn="ctr"/>
            <a:r>
              <a:rPr lang="en-US" altLang="zh-CN" dirty="0" err="1" smtClean="0"/>
              <a:t>nextUserId</a:t>
            </a:r>
            <a:r>
              <a:rPr lang="en-US" altLang="zh-CN" dirty="0" smtClean="0"/>
              <a:t>++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newUserResponce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userRoomResponce</a:t>
            </a:r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094334" y="2948628"/>
            <a:ext cx="3189127" cy="883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60723" y="1434229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loadUser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00383" y="2323577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795387" y="1703538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795387" y="3156559"/>
            <a:ext cx="1298947" cy="3812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eligibility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addRoomCmd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loadRoom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Join/leave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JoinRoomCmd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LeaveRoomCmd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Notify</a:t>
            </a:r>
            <a:r>
              <a:rPr lang="zh-CN" altLang="en-US" dirty="0"/>
              <a:t> </a:t>
            </a:r>
            <a:r>
              <a:rPr lang="en-US" altLang="zh-CN" dirty="0" smtClean="0"/>
              <a:t>observers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joinRoom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LeaveRoom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2244" y="5862183"/>
            <a:ext cx="339097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roomNotification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roomUserNotificationResponce</a:t>
            </a:r>
            <a:endParaRPr lang="en-US" altLang="zh-CN" dirty="0" smtClean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serRoomNotificationResponce</a:t>
            </a:r>
            <a:endParaRPr lang="en-US" altLang="zh-CN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2"/>
            <a:endCxn id="18" idx="3"/>
          </p:cNvCxnSpPr>
          <p:nvPr/>
        </p:nvCxnSpPr>
        <p:spPr>
          <a:xfrm rot="5400000">
            <a:off x="4823218" y="4650937"/>
            <a:ext cx="1049005" cy="2268999"/>
          </a:xfrm>
          <a:prstGeom prst="curved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0971" y="4434216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5766" y="584339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NotifyClient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3136876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sender/receiver/room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965287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192328" y="526093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sendMessage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496233" y="235111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69442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2864" y="4434215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527180" y="384549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7812" y="5877791"/>
            <a:ext cx="2243948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563963" y="5260933"/>
            <a:ext cx="377294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ackMessage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isReceived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8301" y="574766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6400600" y="5260934"/>
            <a:ext cx="396440" cy="4867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7551" y="5693880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3795387" y="5994005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>
            <a:endCxn id="5" idx="1"/>
          </p:cNvCxnSpPr>
          <p:nvPr/>
        </p:nvCxnSpPr>
        <p:spPr>
          <a:xfrm rot="16200000" flipV="1">
            <a:off x="-169523" y="4779102"/>
            <a:ext cx="2794150" cy="2"/>
          </a:xfrm>
          <a:prstGeom prst="curvedConnector4">
            <a:avLst>
              <a:gd name="adj1" fmla="val -836"/>
              <a:gd name="adj2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313</Words>
  <Application>Microsoft Macintosh PowerPoint</Application>
  <PresentationFormat>On-screen Show (4:3)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宋体</vt:lpstr>
      <vt:lpstr>Arial</vt:lpstr>
      <vt:lpstr>Office Theme</vt:lpstr>
      <vt:lpstr>Chat App Design</vt:lpstr>
      <vt:lpstr>UML Diagram</vt:lpstr>
      <vt:lpstr>Use Cases</vt:lpstr>
      <vt:lpstr>Use Cases and Implementations</vt:lpstr>
      <vt:lpstr>User Login</vt:lpstr>
      <vt:lpstr>Create ChatRoom</vt:lpstr>
      <vt:lpstr>Join/leave chatRoom</vt:lpstr>
      <vt:lpstr>Send Message</vt:lpstr>
      <vt:lpstr>Load Message</vt:lpstr>
      <vt:lpstr>Design Decisions</vt:lpstr>
      <vt:lpstr>Demo and 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Yanjun Yang</cp:lastModifiedBy>
  <cp:revision>69</cp:revision>
  <dcterms:created xsi:type="dcterms:W3CDTF">2018-11-11T22:43:47Z</dcterms:created>
  <dcterms:modified xsi:type="dcterms:W3CDTF">2018-11-25T23:01:52Z</dcterms:modified>
</cp:coreProperties>
</file>