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8" r:id="rId4"/>
    <p:sldId id="269" r:id="rId5"/>
    <p:sldId id="266" r:id="rId6"/>
    <p:sldId id="267" r:id="rId7"/>
    <p:sldId id="270" r:id="rId8"/>
    <p:sldId id="271" r:id="rId9"/>
    <p:sldId id="272" r:id="rId10"/>
    <p:sldId id="275" r:id="rId11"/>
    <p:sldId id="273" r:id="rId12"/>
    <p:sldId id="274" r:id="rId13"/>
    <p:sldId id="262" r:id="rId14"/>
    <p:sldId id="257" r:id="rId15"/>
    <p:sldId id="258" r:id="rId16"/>
    <p:sldId id="259" r:id="rId17"/>
    <p:sldId id="260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flow</a:t>
            </a:r>
            <a:r>
              <a:rPr lang="en-US" baseline="0" dirty="0" smtClean="0"/>
              <a:t> of sending message. Observer-observable, command design pattern, composite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broke down the game into 6 primary use cases that will explain how the </a:t>
            </a:r>
            <a:r>
              <a:rPr lang="en-US" dirty="0" err="1" smtClean="0"/>
              <a:t>api</a:t>
            </a:r>
            <a:r>
              <a:rPr lang="en-US" dirty="0" smtClean="0"/>
              <a:t> satisfies</a:t>
            </a:r>
            <a:r>
              <a:rPr lang="en-US" baseline="0" dirty="0" smtClean="0"/>
              <a:t> the game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(I’m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together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tomorrow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maybe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combined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previous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main assumption of message sending. The rest of design is based off this assumption, not like chat apps we use.</a:t>
            </a:r>
            <a:endParaRPr lang="en-US" dirty="0" smtClean="0"/>
          </a:p>
          <a:p>
            <a:r>
              <a:rPr lang="en-US" dirty="0" smtClean="0"/>
              <a:t>Regular messages go to a single other user in the chat</a:t>
            </a:r>
            <a:r>
              <a:rPr lang="en-US" baseline="0" dirty="0" smtClean="0"/>
              <a:t> room. Owners can send a message to all other users. </a:t>
            </a:r>
          </a:p>
          <a:p>
            <a:r>
              <a:rPr lang="en-US" baseline="0" dirty="0" smtClean="0"/>
              <a:t>Users can receive messages even when they are not on the chat room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CompositeUser</a:t>
            </a:r>
            <a:r>
              <a:rPr lang="en-US" baseline="0" dirty="0" smtClean="0"/>
              <a:t> extends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</a:t>
            </a:r>
            <a:r>
              <a:rPr lang="en-US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Room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664" y="1605542"/>
            <a:ext cx="7619500" cy="450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6054" y="2000936"/>
            <a:ext cx="2767461" cy="3199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containing users in chat 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620" y="2000936"/>
            <a:ext cx="3813095" cy="37435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history for this user contains all messages involving user (sent/received)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055" y="5352437"/>
            <a:ext cx="1832992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1447" y="5352437"/>
            <a:ext cx="782068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 by CAC and WSC</a:t>
            </a:r>
          </a:p>
          <a:p>
            <a:r>
              <a:rPr lang="en-US" dirty="0" smtClean="0"/>
              <a:t>CAC is an observable</a:t>
            </a:r>
          </a:p>
          <a:p>
            <a:r>
              <a:rPr lang="en-US" b="1" dirty="0" smtClean="0"/>
              <a:t>How we are storing user/session/chat room 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2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for User and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err="1" smtClean="0"/>
              <a:t>ChatRoom</a:t>
            </a:r>
            <a:r>
              <a:rPr lang="en-US" dirty="0" smtClean="0"/>
              <a:t> observes CAC</a:t>
            </a:r>
          </a:p>
          <a:p>
            <a:r>
              <a:rPr lang="en-US" dirty="0" smtClean="0"/>
              <a:t>User observes </a:t>
            </a:r>
            <a:r>
              <a:rPr lang="en-US" dirty="0" err="1" smtClean="0"/>
              <a:t>ChatRoom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ISendMsgCmd</a:t>
            </a:r>
            <a:r>
              <a:rPr lang="en-US" dirty="0" smtClean="0"/>
              <a:t> interface UML diagram</a:t>
            </a:r>
          </a:p>
          <a:p>
            <a:pPr lvl="1"/>
            <a:r>
              <a:rPr lang="en-US" dirty="0" smtClean="0"/>
              <a:t>CAC -&gt; </a:t>
            </a:r>
            <a:r>
              <a:rPr lang="en-US" dirty="0" err="1" smtClean="0"/>
              <a:t>ChatRoom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ChatRoom</a:t>
            </a:r>
            <a:r>
              <a:rPr lang="en-US" dirty="0" smtClean="0"/>
              <a:t> -&gt; User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WebSocketController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r>
              <a:rPr lang="en-US" dirty="0" smtClean="0">
                <a:solidFill>
                  <a:srgbClr val="000000"/>
                </a:solidFill>
              </a:rPr>
              <a:t>(user, message)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is  a JSON string including recipient and chat room info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22475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body to observer chat rooms using a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097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message is in chat room then notify observer users using another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133" y="4258749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User/</a:t>
            </a:r>
            <a:r>
              <a:rPr lang="en-US" dirty="0" err="1" smtClean="0">
                <a:solidFill>
                  <a:srgbClr val="000000"/>
                </a:solidFill>
              </a:rPr>
              <a:t>CompositeUser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broadcastMessage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user is involved in message, broadcast message to user view.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75898" y="3534589"/>
            <a:ext cx="0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94595" y="2582048"/>
            <a:ext cx="2132502" cy="239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838831" y="3534589"/>
            <a:ext cx="6964" cy="72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294595" y="3115230"/>
            <a:ext cx="658920" cy="185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294595" y="4975017"/>
            <a:ext cx="1018330" cy="13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979590" y="3534589"/>
            <a:ext cx="866205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45795" y="3534589"/>
            <a:ext cx="1037273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0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newSession</a:t>
            </a:r>
            <a:endParaRPr lang="en-US" dirty="0" smtClean="0"/>
          </a:p>
          <a:p>
            <a:pPr algn="ctr"/>
            <a:r>
              <a:rPr lang="en-US" altLang="zh-CN" dirty="0" err="1" smtClean="0"/>
              <a:t>nextUserId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newUserResponce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60723" y="1434229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00383" y="2323577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795387" y="1703538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4384107" y="2167201"/>
            <a:ext cx="588726" cy="4020855"/>
          </a:xfrm>
          <a:prstGeom prst="curvedConnector3">
            <a:avLst>
              <a:gd name="adj1" fmla="val 500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nextRoomId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eligibility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newRoomResponce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pPr algn="ctr"/>
            <a:r>
              <a:rPr lang="en-US" altLang="zh-CN" dirty="0" smtClean="0"/>
              <a:t>shown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>
            <a:off x="4384107" y="2167201"/>
            <a:ext cx="588726" cy="4020855"/>
          </a:xfrm>
          <a:prstGeom prst="curvedConnector3">
            <a:avLst>
              <a:gd name="adj1" fmla="val 500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Join/leave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join</a:t>
            </a:r>
            <a:r>
              <a:rPr lang="en-US" altLang="zh-CN" dirty="0" err="1" smtClean="0"/>
              <a:t>Room</a:t>
            </a:r>
            <a:r>
              <a:rPr lang="en-US" altLang="zh-CN" dirty="0" smtClean="0"/>
              <a:t>/</a:t>
            </a:r>
          </a:p>
          <a:p>
            <a:pPr algn="ctr"/>
            <a:r>
              <a:rPr lang="en-US" altLang="zh-CN" dirty="0" err="1" smtClean="0"/>
              <a:t>leaveRoom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Cmd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en-US" altLang="zh-CN" dirty="0" smtClean="0"/>
              <a:t>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(if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user/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4384107" y="2167201"/>
            <a:ext cx="588726" cy="4020855"/>
          </a:xfrm>
          <a:prstGeom prst="curvedConnector3">
            <a:avLst>
              <a:gd name="adj1" fmla="val 500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2244" y="5862183"/>
            <a:ext cx="339097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RoomUserNotificationResponce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UserRoomNotificationResponce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22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NotifyClient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sender/receiver/room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WSC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69442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Left Arrow 19"/>
          <p:cNvSpPr/>
          <p:nvPr/>
        </p:nvSpPr>
        <p:spPr>
          <a:xfrm>
            <a:off x="3807913" y="3514996"/>
            <a:ext cx="1390388" cy="323017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456</Words>
  <Application>Microsoft Macintosh PowerPoint</Application>
  <PresentationFormat>On-screen Show (4:3)</PresentationFormat>
  <Paragraphs>107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宋体</vt:lpstr>
      <vt:lpstr>Arial</vt:lpstr>
      <vt:lpstr>Office Theme</vt:lpstr>
      <vt:lpstr>Chat App Design</vt:lpstr>
      <vt:lpstr>UML Diagram</vt:lpstr>
      <vt:lpstr>Use Cases and Implementations</vt:lpstr>
      <vt:lpstr>User Login</vt:lpstr>
      <vt:lpstr>Create ChatRoom</vt:lpstr>
      <vt:lpstr>Join/leave chatRoom</vt:lpstr>
      <vt:lpstr>Send Message</vt:lpstr>
      <vt:lpstr>View</vt:lpstr>
      <vt:lpstr>Other Design Decisions</vt:lpstr>
      <vt:lpstr>Summary</vt:lpstr>
      <vt:lpstr>Demo and Questions</vt:lpstr>
      <vt:lpstr>PowerPoint Presentation</vt:lpstr>
      <vt:lpstr>Chat Room Design</vt:lpstr>
      <vt:lpstr>Controllers</vt:lpstr>
      <vt:lpstr>Objects</vt:lpstr>
      <vt:lpstr>Commands</vt:lpstr>
      <vt:lpstr>Sending Messages</vt:lpstr>
      <vt:lpstr>Demo and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Yanjun Yang</cp:lastModifiedBy>
  <cp:revision>44</cp:revision>
  <dcterms:created xsi:type="dcterms:W3CDTF">2018-11-11T22:43:47Z</dcterms:created>
  <dcterms:modified xsi:type="dcterms:W3CDTF">2018-11-25T03:58:02Z</dcterms:modified>
</cp:coreProperties>
</file>