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7" r:id="rId4"/>
    <p:sldId id="268" r:id="rId5"/>
    <p:sldId id="269" r:id="rId6"/>
    <p:sldId id="266" r:id="rId7"/>
    <p:sldId id="267" r:id="rId8"/>
    <p:sldId id="270" r:id="rId9"/>
    <p:sldId id="276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0916"/>
  </p:normalViewPr>
  <p:slideViewPr>
    <p:cSldViewPr snapToGrid="0" snapToObjects="1">
      <p:cViewPr varScale="1">
        <p:scale>
          <a:sx n="106" d="100"/>
          <a:sy n="106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satisfy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Restrictions,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otherwise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addRoomCmd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eligible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eligible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owner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join/enter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room.</a:t>
            </a:r>
            <a:r>
              <a:rPr lang="zh-CN" alt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modification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slides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regardless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  <a:p>
            <a:r>
              <a:rPr lang="en-US" altLang="zh-CN" smtClean="0"/>
              <a:t>Received (read)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green</a:t>
            </a:r>
          </a:p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</a:p>
          <a:p>
            <a:endParaRPr lang="en-US" dirty="0"/>
          </a:p>
          <a:p>
            <a:r>
              <a:rPr lang="en-US" altLang="zh-CN" dirty="0" smtClean="0"/>
              <a:t>Can’t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restrictions</a:t>
            </a:r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7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318"/>
            <a:ext cx="9144000" cy="2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Cases and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newSession</a:t>
            </a:r>
            <a:endParaRPr lang="en-US" dirty="0" smtClean="0"/>
          </a:p>
          <a:p>
            <a:pPr algn="ctr"/>
            <a:r>
              <a:rPr lang="en-US" altLang="zh-CN" dirty="0" err="1" smtClean="0"/>
              <a:t>nextUserId</a:t>
            </a:r>
            <a:r>
              <a:rPr lang="en-US" altLang="zh-CN" dirty="0" smtClean="0"/>
              <a:t>++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observables</a:t>
            </a:r>
          </a:p>
          <a:p>
            <a:pPr algn="ctr"/>
            <a:r>
              <a:rPr lang="en-US" altLang="zh-CN" dirty="0" err="1" smtClean="0"/>
              <a:t>newUserResponce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userRoomResponce</a:t>
            </a:r>
            <a:endParaRPr lang="en-US" altLang="zh-C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094334" y="2948628"/>
            <a:ext cx="3189127" cy="883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60723" y="1434229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loadUser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200383" y="2323577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795387" y="1703538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795387" y="3156559"/>
            <a:ext cx="1298947" cy="38124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eligibility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addRoomCmd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restrictions</a:t>
            </a:r>
          </a:p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2" y="4434216"/>
            <a:ext cx="2792887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dd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</a:p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loadRoom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Join/leave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JoinRoomCmd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LeaveRoomCmd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Notify</a:t>
            </a:r>
            <a:r>
              <a:rPr lang="zh-CN" altLang="en-US" dirty="0"/>
              <a:t> </a:t>
            </a:r>
            <a:r>
              <a:rPr lang="en-US" altLang="zh-CN" dirty="0" smtClean="0"/>
              <a:t>observers</a:t>
            </a:r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joinRoom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LeaveRoom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2244" y="5862183"/>
            <a:ext cx="339097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roomNotification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roomUserNotificationResponce</a:t>
            </a:r>
            <a:endParaRPr lang="en-US" altLang="zh-CN" dirty="0" smtClean="0"/>
          </a:p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serRoomNotificationResponce</a:t>
            </a:r>
            <a:endParaRPr lang="en-US" altLang="zh-CN" dirty="0" smtClean="0"/>
          </a:p>
        </p:txBody>
      </p:sp>
      <p:sp>
        <p:nvSpPr>
          <p:cNvPr id="19" name="Left Arrow 18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8" idx="2"/>
            <a:endCxn id="18" idx="3"/>
          </p:cNvCxnSpPr>
          <p:nvPr/>
        </p:nvCxnSpPr>
        <p:spPr>
          <a:xfrm rot="5400000">
            <a:off x="4823218" y="4650937"/>
            <a:ext cx="1049005" cy="2268999"/>
          </a:xfrm>
          <a:prstGeom prst="curved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8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0971" y="4434216"/>
            <a:ext cx="1296941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5766" y="5843394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NotifyClient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3136876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sender/receiver/room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965287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192328" y="5260933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sendMessage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496233" y="2351113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69442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2864" y="4434215"/>
            <a:ext cx="1296941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527180" y="384549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7812" y="5877791"/>
            <a:ext cx="2243948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563963" y="5260933"/>
            <a:ext cx="377294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ackMessage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3352" y="4434216"/>
            <a:ext cx="2792887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isReceived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8301" y="5747664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6400600" y="5260934"/>
            <a:ext cx="396440" cy="4867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7551" y="5693880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3795387" y="5994005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/>
          <p:cNvCxnSpPr>
            <a:endCxn id="5" idx="1"/>
          </p:cNvCxnSpPr>
          <p:nvPr/>
        </p:nvCxnSpPr>
        <p:spPr>
          <a:xfrm rot="16200000" flipV="1">
            <a:off x="-169523" y="4779102"/>
            <a:ext cx="2794150" cy="2"/>
          </a:xfrm>
          <a:prstGeom prst="curvedConnector4">
            <a:avLst>
              <a:gd name="adj1" fmla="val -836"/>
              <a:gd name="adj2" fmla="val 1143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1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338</Words>
  <Application>Microsoft Macintosh PowerPoint</Application>
  <PresentationFormat>On-screen Show (4:3)</PresentationFormat>
  <Paragraphs>81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Chat App Design</vt:lpstr>
      <vt:lpstr>UML Diagram</vt:lpstr>
      <vt:lpstr>Use Cases</vt:lpstr>
      <vt:lpstr>Use Cases and Implementations</vt:lpstr>
      <vt:lpstr>User Login</vt:lpstr>
      <vt:lpstr>Create ChatRoom</vt:lpstr>
      <vt:lpstr>Join/leave chatRoom</vt:lpstr>
      <vt:lpstr>Send Message</vt:lpstr>
      <vt:lpstr>Load Message</vt:lpstr>
      <vt:lpstr>Design Decisions</vt:lpstr>
      <vt:lpstr>Demo and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Jonathan</cp:lastModifiedBy>
  <cp:revision>70</cp:revision>
  <dcterms:created xsi:type="dcterms:W3CDTF">2018-11-11T22:43:47Z</dcterms:created>
  <dcterms:modified xsi:type="dcterms:W3CDTF">2018-11-25T23:16:06Z</dcterms:modified>
</cp:coreProperties>
</file>