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4" r:id="rId4"/>
    <p:sldId id="258" r:id="rId5"/>
    <p:sldId id="265" r:id="rId6"/>
    <p:sldId id="262" r:id="rId7"/>
    <p:sldId id="257" r:id="rId8"/>
    <p:sldId id="259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</a:t>
            </a:r>
            <a:r>
              <a:rPr lang="en-US" baseline="0" dirty="0" smtClean="0"/>
              <a:t> high level use cases </a:t>
            </a:r>
            <a:r>
              <a:rPr lang="mr-IN" baseline="0" dirty="0" smtClean="0"/>
              <a:t>–</a:t>
            </a:r>
            <a:r>
              <a:rPr lang="en-US" baseline="0" dirty="0" smtClean="0"/>
              <a:t> requests that need to be supported by backend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CompositeUser</a:t>
            </a:r>
            <a:r>
              <a:rPr lang="en-US" baseline="0" dirty="0" smtClean="0"/>
              <a:t> extends </a:t>
            </a:r>
            <a:r>
              <a:rPr lang="en-US" baseline="0" dirty="0" smtClean="0"/>
              <a:t>user, </a:t>
            </a:r>
            <a:r>
              <a:rPr lang="en-US" baseline="0" dirty="0" err="1" smtClean="0"/>
              <a:t>compositechatroom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main assumption of message sending. The rest of design is based off this assumption, not like chat apps we use.</a:t>
            </a:r>
            <a:endParaRPr lang="en-US" dirty="0" smtClean="0"/>
          </a:p>
          <a:p>
            <a:r>
              <a:rPr lang="en-US" dirty="0" smtClean="0"/>
              <a:t>Regular messages go to a single other user in the chat</a:t>
            </a:r>
            <a:r>
              <a:rPr lang="en-US" baseline="0" dirty="0" smtClean="0"/>
              <a:t> room. Owners can send a message to all other users. </a:t>
            </a:r>
          </a:p>
          <a:p>
            <a:r>
              <a:rPr lang="en-US" baseline="0" dirty="0" smtClean="0"/>
              <a:t>Users can receive messages even when they are not on the chat room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flow</a:t>
            </a:r>
            <a:r>
              <a:rPr lang="en-US" baseline="0" dirty="0" smtClean="0"/>
              <a:t> of sending message. Observer-observable, command design pattern, composite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</a:t>
            </a:r>
          </a:p>
          <a:p>
            <a:r>
              <a:rPr lang="en-US" dirty="0" smtClean="0"/>
              <a:t>Create chat room</a:t>
            </a:r>
          </a:p>
          <a:p>
            <a:r>
              <a:rPr lang="en-US" dirty="0" smtClean="0"/>
              <a:t>Join/leave chat room</a:t>
            </a:r>
          </a:p>
          <a:p>
            <a:r>
              <a:rPr lang="en-US" dirty="0" smtClean="0"/>
              <a:t>Send message</a:t>
            </a:r>
          </a:p>
          <a:p>
            <a:r>
              <a:rPr lang="en-US" dirty="0" smtClean="0"/>
              <a:t>See chat rooms user is in/can join, users in chat room</a:t>
            </a:r>
          </a:p>
        </p:txBody>
      </p:sp>
    </p:spTree>
    <p:extLst>
      <p:ext uri="{BB962C8B-B14F-4D97-AF65-F5344CB8AC3E}">
        <p14:creationId xmlns:p14="http://schemas.microsoft.com/office/powerpoint/2010/main" val="163847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-&gt; </a:t>
            </a:r>
            <a:r>
              <a:rPr lang="en-US" dirty="0" err="1" smtClean="0"/>
              <a:t>userid</a:t>
            </a:r>
            <a:endParaRPr lang="en-US" dirty="0" smtClean="0"/>
          </a:p>
          <a:p>
            <a:r>
              <a:rPr lang="en-US" dirty="0" err="1" smtClean="0"/>
              <a:t>Userid</a:t>
            </a:r>
            <a:r>
              <a:rPr lang="en-US" dirty="0" smtClean="0"/>
              <a:t> -&gt; username</a:t>
            </a:r>
          </a:p>
          <a:p>
            <a:r>
              <a:rPr lang="en-US" dirty="0" smtClean="0"/>
              <a:t>Username -&gt; user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for User and </a:t>
            </a:r>
            <a:r>
              <a:rPr lang="en-US" dirty="0" err="1" smtClean="0"/>
              <a:t>ChatRoom</a:t>
            </a:r>
            <a:endParaRPr lang="en-US" dirty="0" smtClean="0"/>
          </a:p>
          <a:p>
            <a:r>
              <a:rPr lang="en-US" dirty="0" err="1" smtClean="0"/>
              <a:t>ChatRoom</a:t>
            </a:r>
            <a:r>
              <a:rPr lang="en-US" dirty="0" smtClean="0"/>
              <a:t> observes CAC</a:t>
            </a:r>
          </a:p>
          <a:p>
            <a:r>
              <a:rPr lang="en-US" dirty="0" smtClean="0"/>
              <a:t>User observes </a:t>
            </a:r>
            <a:r>
              <a:rPr lang="en-US" dirty="0" err="1" smtClean="0"/>
              <a:t>ChatRoom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Chat 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Joining/leaving chat rooms</a:t>
            </a:r>
          </a:p>
          <a:p>
            <a:r>
              <a:rPr lang="en-US" dirty="0" smtClean="0"/>
              <a:t>Creating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Room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664" y="1605542"/>
            <a:ext cx="7619500" cy="4505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6054" y="2000936"/>
            <a:ext cx="2767461" cy="31991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menu containing users in chat 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620" y="2000936"/>
            <a:ext cx="3813095" cy="37435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history for this user contains all messages involving user (sent/received)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055" y="5352437"/>
            <a:ext cx="1832992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1447" y="5352437"/>
            <a:ext cx="782068" cy="392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0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 by CAC and WSC</a:t>
            </a:r>
          </a:p>
          <a:p>
            <a:r>
              <a:rPr lang="en-US" dirty="0" smtClean="0"/>
              <a:t>CAC is an observable</a:t>
            </a:r>
          </a:p>
          <a:p>
            <a:r>
              <a:rPr lang="en-US" b="1" dirty="0" smtClean="0"/>
              <a:t>How we are storing user/session/chat room info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229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ISendMsgCmd</a:t>
            </a:r>
            <a:r>
              <a:rPr lang="en-US" dirty="0" smtClean="0"/>
              <a:t> interface UML diagram</a:t>
            </a:r>
          </a:p>
          <a:p>
            <a:pPr lvl="1"/>
            <a:r>
              <a:rPr lang="en-US" dirty="0" smtClean="0"/>
              <a:t>CAC -&gt; </a:t>
            </a:r>
            <a:r>
              <a:rPr lang="en-US" dirty="0" err="1" smtClean="0"/>
              <a:t>ChatRoom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/>
              <a:t>ChatRoom</a:t>
            </a:r>
            <a:r>
              <a:rPr lang="en-US" dirty="0" smtClean="0"/>
              <a:t> -&gt; User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WebSocketController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onMessage</a:t>
            </a:r>
            <a:r>
              <a:rPr lang="en-US" dirty="0" smtClean="0">
                <a:solidFill>
                  <a:srgbClr val="000000"/>
                </a:solidFill>
              </a:rPr>
              <a:t>(user, message)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 is  a JSON string including recipient and chat room info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22475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ChatAppController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Send request body to observer chat rooms using a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7097" y="1629506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ChatRoom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</a:rPr>
              <a:t>(command)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message is in chat room then notify observer users using another command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133" y="4258749"/>
            <a:ext cx="2837395" cy="1905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User/</a:t>
            </a:r>
            <a:r>
              <a:rPr lang="en-US" dirty="0" err="1" smtClean="0">
                <a:solidFill>
                  <a:srgbClr val="000000"/>
                </a:solidFill>
              </a:rPr>
              <a:t>CompositeUser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broadcastMessage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msg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user is involved in message, broadcast message to user view.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75898" y="3534589"/>
            <a:ext cx="0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294595" y="2582048"/>
            <a:ext cx="2132502" cy="239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6838831" y="3534589"/>
            <a:ext cx="6964" cy="72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3294595" y="3115230"/>
            <a:ext cx="658920" cy="1859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3294595" y="4975017"/>
            <a:ext cx="1018330" cy="131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5979590" y="3534589"/>
            <a:ext cx="866205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845795" y="3534589"/>
            <a:ext cx="1037273" cy="48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0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336</Words>
  <Application>Microsoft Macintosh PowerPoint</Application>
  <PresentationFormat>On-screen Show (4:3)</PresentationFormat>
  <Paragraphs>61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Chat App API Design</vt:lpstr>
      <vt:lpstr>Use Cases</vt:lpstr>
      <vt:lpstr>User Mappings</vt:lpstr>
      <vt:lpstr>Objects</vt:lpstr>
      <vt:lpstr>Users and Chat Rooms</vt:lpstr>
      <vt:lpstr>Chat Room Design</vt:lpstr>
      <vt:lpstr>Controllers</vt:lpstr>
      <vt:lpstr>Commands</vt:lpstr>
      <vt:lpstr>Sending Messages</vt:lpstr>
      <vt:lpstr>Demo and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Jonathan</cp:lastModifiedBy>
  <cp:revision>14</cp:revision>
  <dcterms:created xsi:type="dcterms:W3CDTF">2018-11-11T22:43:47Z</dcterms:created>
  <dcterms:modified xsi:type="dcterms:W3CDTF">2018-11-12T16:42:27Z</dcterms:modified>
</cp:coreProperties>
</file>