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66" r:id="rId6"/>
    <p:sldId id="259" r:id="rId7"/>
    <p:sldId id="262" r:id="rId8"/>
    <p:sldId id="260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4) Walk through the different flows in the app. Lists start out empty</a:t>
            </a:r>
            <a:r>
              <a:rPr lang="en-US" baseline="0" dirty="0" smtClean="0"/>
              <a:t> on page load. Lists load when user logs in and chat room loads when user enters room. What happens when each button is pressed.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1) Several</a:t>
            </a:r>
            <a:r>
              <a:rPr lang="en-US" baseline="0" dirty="0" smtClean="0"/>
              <a:t> high level use cases </a:t>
            </a:r>
            <a:r>
              <a:rPr lang="mr-IN" baseline="0" dirty="0" smtClean="0"/>
              <a:t>–</a:t>
            </a:r>
            <a:r>
              <a:rPr lang="en-US" baseline="0" dirty="0" smtClean="0"/>
              <a:t> requests that need to be supported by backend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</a:t>
            </a:r>
            <a:r>
              <a:rPr lang="en-US" baseline="0" dirty="0" smtClean="0"/>
              <a:t> 1) </a:t>
            </a:r>
            <a:r>
              <a:rPr lang="en-US" dirty="0" smtClean="0"/>
              <a:t>CAC is an observable observed by chat rooms and also a singleton,</a:t>
            </a:r>
            <a:r>
              <a:rPr lang="en-US" baseline="0" dirty="0" smtClean="0"/>
              <a:t> so that we can access </a:t>
            </a:r>
            <a:r>
              <a:rPr lang="en-US" baseline="0" dirty="0" err="1" smtClean="0"/>
              <a:t>notifyObservers</a:t>
            </a:r>
            <a:r>
              <a:rPr lang="en-US" dirty="0" smtClean="0"/>
              <a:t>.</a:t>
            </a:r>
            <a:r>
              <a:rPr lang="en-US" baseline="0" dirty="0" smtClean="0"/>
              <a:t> Session-&gt;username-&gt;user object hash maps. WSC receives front end requests. CAC stores data and processes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</a:t>
            </a:r>
            <a:r>
              <a:rPr lang="en-US" baseline="0" dirty="0" smtClean="0"/>
              <a:t> 1) </a:t>
            </a:r>
            <a:r>
              <a:rPr lang="en-US" dirty="0" err="1" smtClean="0"/>
              <a:t>ChatRoom</a:t>
            </a:r>
            <a:r>
              <a:rPr lang="en-US" baseline="0" dirty="0" smtClean="0"/>
              <a:t> observes CAC. Users observe </a:t>
            </a:r>
            <a:r>
              <a:rPr lang="en-US" baseline="0" dirty="0" err="1" smtClean="0"/>
              <a:t>ChatRoom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</a:t>
            </a:r>
            <a:r>
              <a:rPr lang="en-US" baseline="0" dirty="0" smtClean="0"/>
              <a:t> 2) </a:t>
            </a:r>
            <a:r>
              <a:rPr lang="en-US" dirty="0" smtClean="0"/>
              <a:t>(THIS IS A VERY IMPORTANT</a:t>
            </a:r>
            <a:r>
              <a:rPr lang="en-US" baseline="0" dirty="0" smtClean="0"/>
              <a:t> SLIDE) </a:t>
            </a:r>
            <a:r>
              <a:rPr lang="en-US" dirty="0" smtClean="0"/>
              <a:t>All requests from view go to WSC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send interface. CAC handles backend action and sends response back to view as a message. </a:t>
            </a:r>
            <a:r>
              <a:rPr lang="en-US" b="1" baseline="0" dirty="0" smtClean="0"/>
              <a:t>This allows us to use Session as the single identifier from the view.</a:t>
            </a:r>
          </a:p>
          <a:p>
            <a:r>
              <a:rPr lang="en-US" b="0" baseline="0" dirty="0" smtClean="0"/>
              <a:t>CAC uses command to update chat rooms. Composite users and composite chat rooms to send messages to all or exit all chat rooms.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2) Two levels of commands. CAC-&gt;</a:t>
            </a:r>
            <a:r>
              <a:rPr lang="en-US" dirty="0" err="1" smtClean="0"/>
              <a:t>ChatRoom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ChatRoom</a:t>
            </a:r>
            <a:r>
              <a:rPr lang="en-US" baseline="0" dirty="0" smtClean="0"/>
              <a:t>-&gt;User. Used for all observable-observer interactions such as sending messages and joining/leaving 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3) (THIS SLIDE IS PRETTY IMPORTANT</a:t>
            </a:r>
            <a:r>
              <a:rPr lang="en-US" baseline="0" dirty="0" smtClean="0"/>
              <a:t> TOO) </a:t>
            </a:r>
            <a:r>
              <a:rPr lang="en-US" dirty="0" smtClean="0"/>
              <a:t>Introduce</a:t>
            </a:r>
            <a:r>
              <a:rPr lang="en-US" baseline="0" dirty="0" smtClean="0"/>
              <a:t> main assumption of message sending. The rest of design is based off this assumption, not like chat apps we use.</a:t>
            </a:r>
            <a:endParaRPr lang="en-US" dirty="0" smtClean="0"/>
          </a:p>
          <a:p>
            <a:r>
              <a:rPr lang="en-US" dirty="0" smtClean="0"/>
              <a:t>Regular messages go to a single other user in the chat</a:t>
            </a:r>
            <a:r>
              <a:rPr lang="en-US" baseline="0" dirty="0" smtClean="0"/>
              <a:t> room. Owners can send a message to all other users. </a:t>
            </a:r>
          </a:p>
          <a:p>
            <a:r>
              <a:rPr lang="en-US" baseline="0" dirty="0" smtClean="0"/>
              <a:t>Users can receive messages even when they are not on the chat room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(Presenter 3) Walk through flow</a:t>
            </a:r>
            <a:r>
              <a:rPr lang="en-US" baseline="0" dirty="0" smtClean="0"/>
              <a:t> of sending message. Observer-observable, command design pattern, composite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(Presenter 4) Summarize </a:t>
            </a:r>
            <a:r>
              <a:rPr lang="en-US" dirty="0" smtClean="0"/>
              <a:t>the API aspects</a:t>
            </a:r>
            <a:r>
              <a:rPr lang="en-US" baseline="0" dirty="0" smtClean="0"/>
              <a:t> of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</a:p>
          <a:p>
            <a:r>
              <a:rPr lang="en-US" dirty="0" smtClean="0"/>
              <a:t>Create chat room</a:t>
            </a:r>
          </a:p>
          <a:p>
            <a:r>
              <a:rPr lang="en-US" dirty="0" smtClean="0"/>
              <a:t>Join/leave chat room</a:t>
            </a:r>
          </a:p>
          <a:p>
            <a:r>
              <a:rPr lang="en-US" dirty="0" smtClean="0"/>
              <a:t>Send message</a:t>
            </a:r>
          </a:p>
          <a:p>
            <a:r>
              <a:rPr lang="en-US" dirty="0" smtClean="0"/>
              <a:t>See chat rooms user is in/can join, users in chat room</a:t>
            </a:r>
          </a:p>
        </p:txBody>
      </p:sp>
    </p:spTree>
    <p:extLst>
      <p:ext uri="{BB962C8B-B14F-4D97-AF65-F5344CB8AC3E}">
        <p14:creationId xmlns:p14="http://schemas.microsoft.com/office/powerpoint/2010/main" val="16384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8" y="1417638"/>
            <a:ext cx="3505200" cy="364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13" y="1417638"/>
            <a:ext cx="2992918" cy="50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84" y="1417638"/>
            <a:ext cx="3481696" cy="5315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7638"/>
            <a:ext cx="4120529" cy="53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2286" y="1593560"/>
            <a:ext cx="150757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as 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0696" y="1593560"/>
            <a:ext cx="150757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HTML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Click button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8578" y="1593560"/>
            <a:ext cx="201409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</a:t>
            </a:r>
            <a:r>
              <a:rPr lang="en-US" dirty="0" smtClean="0">
                <a:solidFill>
                  <a:srgbClr val="000000"/>
                </a:solidFill>
              </a:rPr>
              <a:t> Controller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Parse request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08577" y="3818786"/>
            <a:ext cx="2014097" cy="236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</a:t>
            </a:r>
            <a:r>
              <a:rPr lang="en-US" dirty="0" smtClean="0">
                <a:solidFill>
                  <a:srgbClr val="000000"/>
                </a:solidFill>
              </a:rPr>
              <a:t> Controller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Call appropriate method (</a:t>
            </a:r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) and send response to session as 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2286" y="4048118"/>
            <a:ext cx="1507576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chat app 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2668272" y="2546102"/>
            <a:ext cx="784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959862" y="2546102"/>
            <a:ext cx="1148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7115626" y="3498643"/>
            <a:ext cx="0" cy="320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9" idx="3"/>
          </p:cNvCxnSpPr>
          <p:nvPr/>
        </p:nvCxnSpPr>
        <p:spPr>
          <a:xfrm flipH="1">
            <a:off x="4959862" y="5000660"/>
            <a:ext cx="1148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6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91" y="1976973"/>
            <a:ext cx="3141738" cy="8251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0070" y="3606479"/>
            <a:ext cx="3510242" cy="1857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r>
              <a:rPr lang="en-US" dirty="0" smtClean="0">
                <a:solidFill>
                  <a:srgbClr val="000000"/>
                </a:solidFill>
              </a:rPr>
              <a:t> -&gt; </a:t>
            </a:r>
            <a:r>
              <a:rPr lang="en-US" dirty="0" err="1" smtClean="0">
                <a:solidFill>
                  <a:srgbClr val="000000"/>
                </a:solidFill>
              </a:rPr>
              <a:t>ChatRooms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Send message to chat room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Join/leave room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1209" y="3606480"/>
            <a:ext cx="2162449" cy="1857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r>
              <a:rPr lang="en-US" dirty="0" smtClean="0">
                <a:solidFill>
                  <a:srgbClr val="000000"/>
                </a:solidFill>
              </a:rPr>
              <a:t> -&gt; Users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Send message to users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3015191" y="2802076"/>
            <a:ext cx="1570869" cy="804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4586060" y="2802076"/>
            <a:ext cx="1856374" cy="80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Room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664" y="1605542"/>
            <a:ext cx="7619500" cy="450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6054" y="2000936"/>
            <a:ext cx="2767461" cy="31991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menu containing users in chat 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620" y="2000936"/>
            <a:ext cx="3813095" cy="37435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history for this user contains all messages involving user (sent/received)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055" y="5352437"/>
            <a:ext cx="1832992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1447" y="5352437"/>
            <a:ext cx="782068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WebSocketController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r>
              <a:rPr lang="en-US" dirty="0" smtClean="0">
                <a:solidFill>
                  <a:srgbClr val="000000"/>
                </a:solidFill>
              </a:rPr>
              <a:t>(user, message)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is a JSON string containing request from 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22475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body to observer chat rooms using a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097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message is in chat room then notify observer users using another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133" y="4258749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User/</a:t>
            </a:r>
            <a:r>
              <a:rPr lang="en-US" dirty="0" err="1" smtClean="0">
                <a:solidFill>
                  <a:srgbClr val="000000"/>
                </a:solidFill>
              </a:rPr>
              <a:t>CompositeUser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broadcastMessage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user is involved in message, broadcast message to user view.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75898" y="3534589"/>
            <a:ext cx="0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94595" y="2582048"/>
            <a:ext cx="2132502" cy="239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6838831" y="3534589"/>
            <a:ext cx="6964" cy="72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3294595" y="3115230"/>
            <a:ext cx="658920" cy="185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3294595" y="4975017"/>
            <a:ext cx="1018330" cy="13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5979590" y="3534589"/>
            <a:ext cx="866205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845795" y="3534589"/>
            <a:ext cx="1037273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0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WebSocketController</a:t>
            </a:r>
            <a:r>
              <a:rPr lang="en-US" dirty="0" smtClean="0"/>
              <a:t> receives all view requests</a:t>
            </a:r>
          </a:p>
          <a:p>
            <a:r>
              <a:rPr lang="en-US" dirty="0" err="1" smtClean="0"/>
              <a:t>ChatAppController</a:t>
            </a:r>
            <a:r>
              <a:rPr lang="en-US" dirty="0" smtClean="0"/>
              <a:t> -&gt; </a:t>
            </a:r>
            <a:r>
              <a:rPr lang="en-US" dirty="0" err="1" smtClean="0"/>
              <a:t>ChatRooms</a:t>
            </a:r>
            <a:r>
              <a:rPr lang="en-US" dirty="0" smtClean="0"/>
              <a:t> -&gt; Users</a:t>
            </a:r>
          </a:p>
          <a:p>
            <a:r>
              <a:rPr lang="en-US" dirty="0" err="1" smtClean="0"/>
              <a:t>ChatAppController</a:t>
            </a:r>
            <a:r>
              <a:rPr lang="en-US" dirty="0" smtClean="0"/>
              <a:t> is a singleton to access </a:t>
            </a:r>
            <a:r>
              <a:rPr lang="en-US" dirty="0" err="1" smtClean="0"/>
              <a:t>notifyObservers</a:t>
            </a:r>
            <a:endParaRPr lang="en-US" dirty="0" smtClean="0"/>
          </a:p>
          <a:p>
            <a:r>
              <a:rPr lang="en-US" dirty="0" smtClean="0"/>
              <a:t>Communicate to observers using commands</a:t>
            </a:r>
          </a:p>
          <a:p>
            <a:r>
              <a:rPr lang="en-US" dirty="0" smtClean="0"/>
              <a:t>Send response to view using </a:t>
            </a:r>
            <a:r>
              <a:rPr lang="en-US" dirty="0" err="1" smtClean="0"/>
              <a:t>websocket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5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600</Words>
  <Application>Microsoft Macintosh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Chat App API Design</vt:lpstr>
      <vt:lpstr>Use Cases</vt:lpstr>
      <vt:lpstr>Controllers</vt:lpstr>
      <vt:lpstr>Objects</vt:lpstr>
      <vt:lpstr>Request Handling</vt:lpstr>
      <vt:lpstr>Commands</vt:lpstr>
      <vt:lpstr>Chat Room Design</vt:lpstr>
      <vt:lpstr>Sending Messages</vt:lpstr>
      <vt:lpstr>API Summary</vt:lpstr>
      <vt:lpstr>Demo and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Jonathan</cp:lastModifiedBy>
  <cp:revision>28</cp:revision>
  <dcterms:created xsi:type="dcterms:W3CDTF">2018-11-11T22:43:47Z</dcterms:created>
  <dcterms:modified xsi:type="dcterms:W3CDTF">2018-11-13T05:21:06Z</dcterms:modified>
</cp:coreProperties>
</file>