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how each piece connects to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interfaces satisfy use cases. </a:t>
            </a:r>
            <a:r>
              <a:rPr lang="en-US" dirty="0" smtClean="0"/>
              <a:t>Interact </a:t>
            </a:r>
            <a:r>
              <a:rPr lang="en-US" dirty="0" smtClean="0"/>
              <a:t>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Design decisions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flashing ghosts, blinking dots,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animation do not affect game so are handled only in view. </a:t>
            </a:r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objects. When to call each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pacman-team-houston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Game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</a:t>
            </a:r>
            <a:r>
              <a:rPr lang="en-US" dirty="0" smtClean="0"/>
              <a:t>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7" y="2187564"/>
            <a:ext cx="6985000" cy="44831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pacman</a:t>
            </a:r>
            <a:r>
              <a:rPr lang="en-US" dirty="0">
                <a:hlinkClick r:id="rId4"/>
              </a:rPr>
              <a:t>-team-</a:t>
            </a:r>
            <a:r>
              <a:rPr lang="en-US" dirty="0" err="1">
                <a:hlinkClick r:id="rId4"/>
              </a:rPr>
              <a:t>houston.herokuapp.com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Display all game objects</a:t>
            </a:r>
          </a:p>
          <a:p>
            <a:pPr lvl="1"/>
            <a:r>
              <a:rPr lang="en-US" dirty="0" smtClean="0"/>
              <a:t>Spawn fruit periodically</a:t>
            </a:r>
          </a:p>
          <a:p>
            <a:pPr lvl="1"/>
            <a:r>
              <a:rPr lang="en-US" dirty="0" smtClean="0"/>
              <a:t>End game on win/lose condition</a:t>
            </a:r>
          </a:p>
          <a:p>
            <a:pPr lvl="1"/>
            <a:r>
              <a:rPr lang="en-US" dirty="0" smtClean="0"/>
              <a:t>Track score, lives, timers,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smtClean="0"/>
              <a:t>Move in all direction based on user input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Eat food </a:t>
            </a:r>
            <a:r>
              <a:rPr lang="mr-IN" dirty="0" smtClean="0"/>
              <a:t>–</a:t>
            </a:r>
            <a:r>
              <a:rPr lang="en-US" dirty="0" smtClean="0"/>
              <a:t> destroy food, update score, update ghost strategy</a:t>
            </a:r>
          </a:p>
          <a:p>
            <a:pPr lvl="1"/>
            <a:r>
              <a:rPr lang="en-US" dirty="0" smtClean="0"/>
              <a:t>Eaten by ghosts </a:t>
            </a:r>
            <a:r>
              <a:rPr lang="mr-IN" dirty="0" smtClean="0"/>
              <a:t>–</a:t>
            </a:r>
            <a:r>
              <a:rPr lang="en-US" dirty="0" smtClean="0"/>
              <a:t> lose life</a:t>
            </a:r>
          </a:p>
          <a:p>
            <a:pPr lvl="1"/>
            <a:r>
              <a:rPr lang="en-US" dirty="0" smtClean="0"/>
              <a:t>Eat afraid ghosts </a:t>
            </a:r>
            <a:r>
              <a:rPr lang="mr-IN" dirty="0" smtClean="0"/>
              <a:t>–</a:t>
            </a:r>
            <a:r>
              <a:rPr lang="en-US" dirty="0" smtClean="0"/>
              <a:t> send to jail, update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Move based on strategy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Exit jail after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84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67" y="1276342"/>
            <a:ext cx="6298277" cy="52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8" y="1417638"/>
            <a:ext cx="3044246" cy="3135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33" y="1417638"/>
            <a:ext cx="3136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327</Words>
  <Application>Microsoft Macintosh PowerPoint</Application>
  <PresentationFormat>On-screen Show (4:3)</PresentationFormat>
  <Paragraphs>59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Pacman Game API Design</vt:lpstr>
      <vt:lpstr>Use Cases</vt:lpstr>
      <vt:lpstr>Use Cases</vt:lpstr>
      <vt:lpstr>Use Cases</vt:lpstr>
      <vt:lpstr>API Breakdown</vt:lpstr>
      <vt:lpstr>Model – Commands, Strategies</vt:lpstr>
      <vt:lpstr>Model – GameObjects</vt:lpstr>
      <vt:lpstr>DispatchAdapter</vt:lpstr>
      <vt:lpstr>Controller</vt:lpstr>
      <vt:lpstr>View</vt:lpstr>
      <vt:lpstr>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Jonathan</cp:lastModifiedBy>
  <cp:revision>33</cp:revision>
  <dcterms:created xsi:type="dcterms:W3CDTF">2018-10-19T18:33:03Z</dcterms:created>
  <dcterms:modified xsi:type="dcterms:W3CDTF">2018-10-23T03:15:27Z</dcterms:modified>
</cp:coreProperties>
</file>