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7" r:id="rId4"/>
    <p:sldId id="268" r:id="rId5"/>
    <p:sldId id="257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88" d="100"/>
          <a:sy n="88" d="100"/>
        </p:scale>
        <p:origin x="1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how each piece connects to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</a:t>
            </a:r>
            <a:r>
              <a:rPr lang="en-US" baseline="0" dirty="0" smtClean="0"/>
              <a:t> interfaces satisfy use cases. </a:t>
            </a:r>
            <a:r>
              <a:rPr lang="en-US" dirty="0" smtClean="0"/>
              <a:t>Interact strategy example: ghost handles all </a:t>
            </a:r>
            <a:r>
              <a:rPr lang="en-US" dirty="0" err="1" smtClean="0"/>
              <a:t>pacman</a:t>
            </a:r>
            <a:r>
              <a:rPr lang="en-US" dirty="0" smtClean="0"/>
              <a:t>-ghost interactions, and </a:t>
            </a:r>
            <a:r>
              <a:rPr lang="en-US" dirty="0" err="1" smtClean="0"/>
              <a:t>pacman</a:t>
            </a:r>
            <a:r>
              <a:rPr lang="en-US" dirty="0" smtClean="0"/>
              <a:t> does not</a:t>
            </a:r>
            <a:r>
              <a:rPr lang="en-US" baseline="0" dirty="0" smtClean="0"/>
              <a:t> worry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AGameObjects</a:t>
            </a:r>
            <a:r>
              <a:rPr lang="en-US" baseline="0" dirty="0" smtClean="0"/>
              <a:t> implement Observer. Talk </a:t>
            </a:r>
            <a:r>
              <a:rPr lang="en-US" dirty="0" smtClean="0"/>
              <a:t>about inheritance structure and functions.</a:t>
            </a:r>
          </a:p>
          <a:p>
            <a:r>
              <a:rPr lang="en-US" baseline="0" dirty="0" smtClean="0"/>
              <a:t>Separate concrete classes for easy object creation and extensibility.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values. Grid</a:t>
            </a:r>
            <a:r>
              <a:rPr lang="en-US" baseline="0" dirty="0" smtClean="0"/>
              <a:t> size is static for easy access in concrete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each request</a:t>
            </a:r>
            <a:r>
              <a:rPr lang="en-US" baseline="0" dirty="0" smtClean="0"/>
              <a:t>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Design decisions </a:t>
            </a:r>
            <a:r>
              <a:rPr lang="mr-IN" baseline="0" dirty="0" smtClean="0"/>
              <a:t>–</a:t>
            </a:r>
            <a:r>
              <a:rPr lang="en-US" baseline="0" dirty="0" smtClean="0"/>
              <a:t> flashing ghosts, blinking dots, </a:t>
            </a:r>
            <a:r>
              <a:rPr lang="en-US" baseline="0" dirty="0" err="1" smtClean="0"/>
              <a:t>pacman</a:t>
            </a:r>
            <a:r>
              <a:rPr lang="en-US" baseline="0" dirty="0" smtClean="0"/>
              <a:t> animation do not affect game so are handled only in view. </a:t>
            </a:r>
            <a:r>
              <a:rPr lang="en-US" dirty="0" smtClean="0"/>
              <a:t>Talk about how we are drawing different</a:t>
            </a:r>
            <a:r>
              <a:rPr lang="en-US" baseline="0" dirty="0" smtClean="0"/>
              <a:t> game objects. When to call each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pacman-team-houston.heroku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err="1" smtClean="0"/>
              <a:t>Pacman</a:t>
            </a:r>
            <a:r>
              <a:rPr lang="en-US" dirty="0" smtClean="0"/>
              <a:t> Game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7" y="2187564"/>
            <a:ext cx="6985000" cy="44831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336" cy="4525963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pacman</a:t>
            </a:r>
            <a:r>
              <a:rPr lang="en-US" dirty="0">
                <a:hlinkClick r:id="rId4"/>
              </a:rPr>
              <a:t>-team-</a:t>
            </a:r>
            <a:r>
              <a:rPr lang="en-US" dirty="0" err="1">
                <a:hlinkClick r:id="rId4"/>
              </a:rPr>
              <a:t>houston.herokuapp.com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Display all game objects</a:t>
            </a:r>
          </a:p>
          <a:p>
            <a:pPr lvl="1"/>
            <a:r>
              <a:rPr lang="en-US" dirty="0" smtClean="0"/>
              <a:t>Spawn fruit periodically</a:t>
            </a:r>
          </a:p>
          <a:p>
            <a:pPr lvl="1"/>
            <a:r>
              <a:rPr lang="en-US" dirty="0" smtClean="0"/>
              <a:t>End game on win/lose condition</a:t>
            </a:r>
          </a:p>
          <a:p>
            <a:pPr lvl="1"/>
            <a:r>
              <a:rPr lang="en-US" dirty="0" smtClean="0"/>
              <a:t>Track score, lives, timers,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6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en-US" dirty="0" smtClean="0"/>
          </a:p>
          <a:p>
            <a:pPr lvl="1"/>
            <a:r>
              <a:rPr lang="en-US" dirty="0" smtClean="0"/>
              <a:t>Move in all direction based on user input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Eat food </a:t>
            </a:r>
            <a:r>
              <a:rPr lang="mr-IN" dirty="0" smtClean="0"/>
              <a:t>–</a:t>
            </a:r>
            <a:r>
              <a:rPr lang="en-US" dirty="0" smtClean="0"/>
              <a:t> destroy food, update score, update ghost strategy</a:t>
            </a:r>
          </a:p>
          <a:p>
            <a:pPr lvl="1"/>
            <a:r>
              <a:rPr lang="en-US" dirty="0" smtClean="0"/>
              <a:t>Eaten by ghosts </a:t>
            </a:r>
            <a:r>
              <a:rPr lang="mr-IN" dirty="0" smtClean="0"/>
              <a:t>–</a:t>
            </a:r>
            <a:r>
              <a:rPr lang="en-US" dirty="0" smtClean="0"/>
              <a:t> lose life</a:t>
            </a:r>
          </a:p>
          <a:p>
            <a:pPr lvl="1"/>
            <a:r>
              <a:rPr lang="en-US" dirty="0" smtClean="0"/>
              <a:t>Eat afraid ghosts </a:t>
            </a:r>
            <a:r>
              <a:rPr lang="mr-IN" dirty="0" smtClean="0"/>
              <a:t>–</a:t>
            </a:r>
            <a:r>
              <a:rPr lang="en-US" dirty="0" smtClean="0"/>
              <a:t> send to jail, update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Ghosts</a:t>
            </a:r>
          </a:p>
          <a:p>
            <a:pPr lvl="1"/>
            <a:r>
              <a:rPr lang="en-US" dirty="0" smtClean="0"/>
              <a:t>Move based on strategy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Exit jail after some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Commands,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err="1" smtClean="0"/>
              <a:t>IGameObjectCmd</a:t>
            </a:r>
            <a:endParaRPr lang="en-US" dirty="0" smtClean="0"/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err="1" smtClean="0"/>
              <a:t>IUpdateStrategy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move </a:t>
            </a:r>
            <a:r>
              <a:rPr lang="en-US" dirty="0" err="1" smtClean="0"/>
              <a:t>Pacman</a:t>
            </a:r>
            <a:r>
              <a:rPr lang="en-US" dirty="0" smtClean="0"/>
              <a:t> and ghosts</a:t>
            </a:r>
          </a:p>
          <a:p>
            <a:pPr lvl="1"/>
            <a:r>
              <a:rPr lang="en-US" dirty="0" err="1" smtClean="0"/>
              <a:t>IInteractStrategy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one-directional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184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67" y="1276342"/>
            <a:ext cx="6298277" cy="52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8" y="1417638"/>
            <a:ext cx="3044246" cy="3135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33" y="1417638"/>
            <a:ext cx="3136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</a:t>
            </a:r>
          </a:p>
          <a:p>
            <a:pPr lvl="1"/>
            <a:r>
              <a:rPr lang="en-US" dirty="0" err="1" smtClean="0"/>
              <a:t>resetGame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get canvas dims and reset game objects </a:t>
            </a:r>
          </a:p>
          <a:p>
            <a:pPr lvl="1"/>
            <a:r>
              <a:rPr lang="en-US" dirty="0" err="1" smtClean="0"/>
              <a:t>updateGame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update game object states</a:t>
            </a:r>
          </a:p>
          <a:p>
            <a:pPr lvl="1"/>
            <a:r>
              <a:rPr lang="en-US" dirty="0" err="1" smtClean="0"/>
              <a:t>switchDirection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switch </a:t>
            </a:r>
            <a:r>
              <a:rPr lang="en-US" dirty="0" err="1" smtClean="0"/>
              <a:t>Pacman</a:t>
            </a:r>
            <a:r>
              <a:rPr lang="en-US" smtClean="0"/>
              <a:t> direction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7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315</Words>
  <Application>Microsoft Macintosh PowerPoint</Application>
  <PresentationFormat>On-screen Show (4:3)</PresentationFormat>
  <Paragraphs>59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Mangal</vt:lpstr>
      <vt:lpstr>Office Theme</vt:lpstr>
      <vt:lpstr>Pacman Game API Design</vt:lpstr>
      <vt:lpstr>Use Cases</vt:lpstr>
      <vt:lpstr>Use Cases</vt:lpstr>
      <vt:lpstr>Use Cases</vt:lpstr>
      <vt:lpstr>API Breakdown</vt:lpstr>
      <vt:lpstr>Model – Commands, Strategies</vt:lpstr>
      <vt:lpstr>Model – GameObjects</vt:lpstr>
      <vt:lpstr>DispatchAdapter</vt:lpstr>
      <vt:lpstr>Controller</vt:lpstr>
      <vt:lpstr>View</vt:lpstr>
      <vt:lpstr> 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Yanjun Yang</cp:lastModifiedBy>
  <cp:revision>33</cp:revision>
  <dcterms:created xsi:type="dcterms:W3CDTF">2018-10-19T18:33:03Z</dcterms:created>
  <dcterms:modified xsi:type="dcterms:W3CDTF">2018-10-26T05:27:08Z</dcterms:modified>
</cp:coreProperties>
</file>