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83" r:id="rId4"/>
    <p:sldId id="284" r:id="rId5"/>
    <p:sldId id="285" r:id="rId6"/>
    <p:sldId id="286" r:id="rId7"/>
    <p:sldId id="277" r:id="rId8"/>
    <p:sldId id="281" r:id="rId9"/>
    <p:sldId id="278" r:id="rId10"/>
    <p:sldId id="279" r:id="rId11"/>
    <p:sldId id="280" r:id="rId12"/>
    <p:sldId id="28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 snapToObjects="1">
      <p:cViewPr>
        <p:scale>
          <a:sx n="102" d="100"/>
          <a:sy n="102" d="100"/>
        </p:scale>
        <p:origin x="-1728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BC3F1-499F-7645-901C-2C783789253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1D2BE-D212-F349-8529-DF8E6D6829D6}">
      <dgm:prSet phldrT="[Text]"/>
      <dgm:spPr/>
      <dgm:t>
        <a:bodyPr/>
        <a:lstStyle/>
        <a:p>
          <a:r>
            <a:rPr lang="en-US" altLang="zh-CN" dirty="0" smtClean="0"/>
            <a:t>Pacman</a:t>
          </a:r>
          <a:r>
            <a:rPr lang="zh-CN" altLang="en-US" dirty="0" smtClean="0"/>
            <a:t> </a:t>
          </a:r>
          <a:r>
            <a:rPr lang="en-US" altLang="zh-CN" dirty="0" smtClean="0"/>
            <a:t>Interactions</a:t>
          </a:r>
          <a:endParaRPr lang="en-US" dirty="0"/>
        </a:p>
      </dgm:t>
    </dgm:pt>
    <dgm:pt modelId="{984133D1-C7DD-D246-8F7F-B3A02218B76E}" type="parTrans" cxnId="{BE42BB14-E270-A248-A81E-21EC37E9AB11}">
      <dgm:prSet/>
      <dgm:spPr/>
      <dgm:t>
        <a:bodyPr/>
        <a:lstStyle/>
        <a:p>
          <a:endParaRPr lang="en-US"/>
        </a:p>
      </dgm:t>
    </dgm:pt>
    <dgm:pt modelId="{161326F2-DA59-0549-BC88-435672AFA423}" type="sibTrans" cxnId="{BE42BB14-E270-A248-A81E-21EC37E9AB11}">
      <dgm:prSet/>
      <dgm:spPr/>
      <dgm:t>
        <a:bodyPr/>
        <a:lstStyle/>
        <a:p>
          <a:endParaRPr lang="en-US"/>
        </a:p>
      </dgm:t>
    </dgm:pt>
    <dgm:pt modelId="{89E38E5A-2C3C-4048-A0DE-150A2EFF48D7}">
      <dgm:prSet phldrT="[Text]"/>
      <dgm:spPr/>
      <dgm:t>
        <a:bodyPr/>
        <a:lstStyle/>
        <a:p>
          <a:r>
            <a:rPr lang="en-US" altLang="zh-CN" dirty="0" smtClean="0"/>
            <a:t>Wall</a:t>
          </a:r>
          <a:endParaRPr lang="zh-CN" altLang="en-US" dirty="0" smtClean="0"/>
        </a:p>
        <a:p>
          <a:r>
            <a:rPr lang="en-US" altLang="zh-CN" dirty="0" smtClean="0"/>
            <a:t>velocity</a:t>
          </a:r>
          <a:r>
            <a:rPr lang="zh-CN" altLang="en-US" dirty="0" smtClean="0"/>
            <a:t> </a:t>
          </a:r>
          <a:r>
            <a:rPr lang="en-US" altLang="zh-CN" dirty="0" smtClean="0"/>
            <a:t>(0,</a:t>
          </a:r>
          <a:r>
            <a:rPr lang="zh-CN" altLang="en-US" dirty="0" smtClean="0"/>
            <a:t> </a:t>
          </a:r>
          <a:r>
            <a:rPr lang="en-US" altLang="zh-CN" dirty="0" smtClean="0"/>
            <a:t>0)</a:t>
          </a:r>
          <a:endParaRPr lang="en-US" dirty="0"/>
        </a:p>
      </dgm:t>
    </dgm:pt>
    <dgm:pt modelId="{B3F4D04B-0797-AB47-8E6F-5E5A45B35F8B}" type="parTrans" cxnId="{5EC057BB-079A-B647-8D7B-77C01956C73E}">
      <dgm:prSet/>
      <dgm:spPr/>
      <dgm:t>
        <a:bodyPr/>
        <a:lstStyle/>
        <a:p>
          <a:endParaRPr lang="en-US"/>
        </a:p>
      </dgm:t>
    </dgm:pt>
    <dgm:pt modelId="{E2D01246-7599-2544-AF45-743624731692}" type="sibTrans" cxnId="{5EC057BB-079A-B647-8D7B-77C01956C73E}">
      <dgm:prSet/>
      <dgm:spPr/>
      <dgm:t>
        <a:bodyPr/>
        <a:lstStyle/>
        <a:p>
          <a:endParaRPr lang="en-US"/>
        </a:p>
      </dgm:t>
    </dgm:pt>
    <dgm:pt modelId="{ADE5EDDA-6318-7C4B-91D7-F20FF602F40E}">
      <dgm:prSet phldrT="[Text]"/>
      <dgm:spPr/>
      <dgm:t>
        <a:bodyPr/>
        <a:lstStyle/>
        <a:p>
          <a:r>
            <a:rPr lang="en-US" altLang="zh-CN" dirty="0" smtClean="0"/>
            <a:t>Exit</a:t>
          </a:r>
          <a:endParaRPr lang="zh-CN" altLang="en-US" dirty="0" smtClean="0"/>
        </a:p>
        <a:p>
          <a:r>
            <a:rPr lang="en-US" altLang="zh-CN" dirty="0" smtClean="0"/>
            <a:t>location</a:t>
          </a:r>
          <a:r>
            <a:rPr lang="zh-CN" altLang="en-US" dirty="0" smtClean="0"/>
            <a:t> </a:t>
          </a:r>
          <a:r>
            <a:rPr lang="en-US" altLang="zh-CN" dirty="0" smtClean="0"/>
            <a:t>(</a:t>
          </a:r>
          <a:r>
            <a:rPr lang="en-US" altLang="zh-CN" dirty="0" err="1" smtClean="0"/>
            <a:t>exitTo</a:t>
          </a:r>
          <a:r>
            <a:rPr lang="en-US" altLang="zh-CN" dirty="0" smtClean="0"/>
            <a:t>)</a:t>
          </a:r>
          <a:endParaRPr lang="en-US" dirty="0"/>
        </a:p>
      </dgm:t>
    </dgm:pt>
    <dgm:pt modelId="{F6D1A0CC-2E86-1A46-97FA-673204D33998}" type="parTrans" cxnId="{15E8BAFE-D99E-F748-8129-474EA68B47A4}">
      <dgm:prSet/>
      <dgm:spPr/>
      <dgm:t>
        <a:bodyPr/>
        <a:lstStyle/>
        <a:p>
          <a:endParaRPr lang="en-US"/>
        </a:p>
      </dgm:t>
    </dgm:pt>
    <dgm:pt modelId="{444E683A-75D5-944B-B571-EFD3898DB91F}" type="sibTrans" cxnId="{15E8BAFE-D99E-F748-8129-474EA68B47A4}">
      <dgm:prSet/>
      <dgm:spPr/>
      <dgm:t>
        <a:bodyPr/>
        <a:lstStyle/>
        <a:p>
          <a:endParaRPr lang="en-US"/>
        </a:p>
      </dgm:t>
    </dgm:pt>
    <dgm:pt modelId="{9C27C08A-690D-FD49-834A-46809237F1C0}">
      <dgm:prSet phldrT="[Text]"/>
      <dgm:spPr/>
      <dgm:t>
        <a:bodyPr/>
        <a:lstStyle/>
        <a:p>
          <a:r>
            <a:rPr lang="en-US" altLang="zh-CN" dirty="0" smtClean="0"/>
            <a:t>Food</a:t>
          </a:r>
          <a:endParaRPr lang="zh-CN" altLang="en-US" dirty="0" smtClean="0"/>
        </a:p>
        <a:p>
          <a:r>
            <a:rPr lang="en-US" altLang="zh-CN" dirty="0" smtClean="0"/>
            <a:t>update</a:t>
          </a:r>
          <a:r>
            <a:rPr lang="zh-CN" altLang="en-US" dirty="0" smtClean="0"/>
            <a:t> </a:t>
          </a:r>
          <a:r>
            <a:rPr lang="en-US" altLang="zh-CN" dirty="0" smtClean="0"/>
            <a:t>all</a:t>
          </a:r>
          <a:r>
            <a:rPr lang="zh-CN" altLang="en-US" dirty="0" smtClean="0"/>
            <a:t> </a:t>
          </a:r>
          <a:r>
            <a:rPr lang="en-US" altLang="zh-CN" dirty="0" smtClean="0"/>
            <a:t>values</a:t>
          </a:r>
          <a:endParaRPr lang="en-US" dirty="0"/>
        </a:p>
      </dgm:t>
    </dgm:pt>
    <dgm:pt modelId="{7CBEA03F-103C-2342-996B-FD512A3E93C1}" type="parTrans" cxnId="{3DAE3C19-18A9-F042-8A07-10FED53825C3}">
      <dgm:prSet/>
      <dgm:spPr/>
      <dgm:t>
        <a:bodyPr/>
        <a:lstStyle/>
        <a:p>
          <a:endParaRPr lang="en-US"/>
        </a:p>
      </dgm:t>
    </dgm:pt>
    <dgm:pt modelId="{3FEE7B4F-FA0B-C54B-8E43-B374680881EC}" type="sibTrans" cxnId="{3DAE3C19-18A9-F042-8A07-10FED53825C3}">
      <dgm:prSet/>
      <dgm:spPr/>
      <dgm:t>
        <a:bodyPr/>
        <a:lstStyle/>
        <a:p>
          <a:endParaRPr lang="en-US"/>
        </a:p>
      </dgm:t>
    </dgm:pt>
    <dgm:pt modelId="{B1DAA4D3-D245-0247-963E-223440409FAC}" type="pres">
      <dgm:prSet presAssocID="{BD5BC3F1-499F-7645-901C-2C78378925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0BF11A-161E-594D-8F03-F117183377C0}" type="pres">
      <dgm:prSet presAssocID="{2EE1D2BE-D212-F349-8529-DF8E6D6829D6}" presName="hierRoot1" presStyleCnt="0">
        <dgm:presLayoutVars>
          <dgm:hierBranch val="init"/>
        </dgm:presLayoutVars>
      </dgm:prSet>
      <dgm:spPr/>
    </dgm:pt>
    <dgm:pt modelId="{EC133F0E-C59D-7E49-A47C-3E170F7A6693}" type="pres">
      <dgm:prSet presAssocID="{2EE1D2BE-D212-F349-8529-DF8E6D6829D6}" presName="rootComposite1" presStyleCnt="0"/>
      <dgm:spPr/>
    </dgm:pt>
    <dgm:pt modelId="{6066B8DE-E6E5-3744-9538-602CE837F307}" type="pres">
      <dgm:prSet presAssocID="{2EE1D2BE-D212-F349-8529-DF8E6D6829D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CFD5F1-F965-014D-894E-3DE639F753F7}" type="pres">
      <dgm:prSet presAssocID="{2EE1D2BE-D212-F349-8529-DF8E6D6829D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4F8CC7D-A909-1044-9025-10828B10F0C9}" type="pres">
      <dgm:prSet presAssocID="{2EE1D2BE-D212-F349-8529-DF8E6D6829D6}" presName="hierChild2" presStyleCnt="0"/>
      <dgm:spPr/>
    </dgm:pt>
    <dgm:pt modelId="{1A07A4E1-7A44-4841-BD31-B4EC1307775E}" type="pres">
      <dgm:prSet presAssocID="{B3F4D04B-0797-AB47-8E6F-5E5A45B35F8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202C327-679A-D54D-8A2D-4151A8608776}" type="pres">
      <dgm:prSet presAssocID="{89E38E5A-2C3C-4048-A0DE-150A2EFF48D7}" presName="hierRoot2" presStyleCnt="0">
        <dgm:presLayoutVars>
          <dgm:hierBranch val="init"/>
        </dgm:presLayoutVars>
      </dgm:prSet>
      <dgm:spPr/>
    </dgm:pt>
    <dgm:pt modelId="{DFBB8CC4-1984-3D45-891B-4E7D2F92BB28}" type="pres">
      <dgm:prSet presAssocID="{89E38E5A-2C3C-4048-A0DE-150A2EFF48D7}" presName="rootComposite" presStyleCnt="0"/>
      <dgm:spPr/>
    </dgm:pt>
    <dgm:pt modelId="{D26A0337-0779-3C40-BD93-ED6B61A02FF0}" type="pres">
      <dgm:prSet presAssocID="{89E38E5A-2C3C-4048-A0DE-150A2EFF48D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8226C9-3B74-1F4C-8C27-FCDE4738D610}" type="pres">
      <dgm:prSet presAssocID="{89E38E5A-2C3C-4048-A0DE-150A2EFF48D7}" presName="rootConnector" presStyleLbl="node2" presStyleIdx="0" presStyleCnt="3"/>
      <dgm:spPr/>
      <dgm:t>
        <a:bodyPr/>
        <a:lstStyle/>
        <a:p>
          <a:endParaRPr lang="en-US"/>
        </a:p>
      </dgm:t>
    </dgm:pt>
    <dgm:pt modelId="{E044E5A6-398A-1141-B3F4-1E2D1AD48A9F}" type="pres">
      <dgm:prSet presAssocID="{89E38E5A-2C3C-4048-A0DE-150A2EFF48D7}" presName="hierChild4" presStyleCnt="0"/>
      <dgm:spPr/>
    </dgm:pt>
    <dgm:pt modelId="{78382B74-22BC-3141-92BB-AF41A61AD949}" type="pres">
      <dgm:prSet presAssocID="{89E38E5A-2C3C-4048-A0DE-150A2EFF48D7}" presName="hierChild5" presStyleCnt="0"/>
      <dgm:spPr/>
    </dgm:pt>
    <dgm:pt modelId="{DAA492F3-C4B4-1E48-9266-401CD0E29394}" type="pres">
      <dgm:prSet presAssocID="{F6D1A0CC-2E86-1A46-97FA-673204D3399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FFF8A1F-EFC0-5748-9977-CEA95A936E90}" type="pres">
      <dgm:prSet presAssocID="{ADE5EDDA-6318-7C4B-91D7-F20FF602F40E}" presName="hierRoot2" presStyleCnt="0">
        <dgm:presLayoutVars>
          <dgm:hierBranch val="init"/>
        </dgm:presLayoutVars>
      </dgm:prSet>
      <dgm:spPr/>
    </dgm:pt>
    <dgm:pt modelId="{422DBCBA-04AF-3F4B-B814-4619D336B2EE}" type="pres">
      <dgm:prSet presAssocID="{ADE5EDDA-6318-7C4B-91D7-F20FF602F40E}" presName="rootComposite" presStyleCnt="0"/>
      <dgm:spPr/>
    </dgm:pt>
    <dgm:pt modelId="{0EAB9C12-3701-2A41-8871-A74FD0D7951A}" type="pres">
      <dgm:prSet presAssocID="{ADE5EDDA-6318-7C4B-91D7-F20FF602F40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66A87-F902-F446-9A70-68E29CAE6597}" type="pres">
      <dgm:prSet presAssocID="{ADE5EDDA-6318-7C4B-91D7-F20FF602F40E}" presName="rootConnector" presStyleLbl="node2" presStyleIdx="1" presStyleCnt="3"/>
      <dgm:spPr/>
      <dgm:t>
        <a:bodyPr/>
        <a:lstStyle/>
        <a:p>
          <a:endParaRPr lang="en-US"/>
        </a:p>
      </dgm:t>
    </dgm:pt>
    <dgm:pt modelId="{BE34FEA6-2E6A-FC48-9D99-2D500ECCAE21}" type="pres">
      <dgm:prSet presAssocID="{ADE5EDDA-6318-7C4B-91D7-F20FF602F40E}" presName="hierChild4" presStyleCnt="0"/>
      <dgm:spPr/>
    </dgm:pt>
    <dgm:pt modelId="{89BC85A2-61ED-D945-A8B2-1658560E0F26}" type="pres">
      <dgm:prSet presAssocID="{ADE5EDDA-6318-7C4B-91D7-F20FF602F40E}" presName="hierChild5" presStyleCnt="0"/>
      <dgm:spPr/>
    </dgm:pt>
    <dgm:pt modelId="{2F4736E0-F759-BF4E-A1F8-648C0462720B}" type="pres">
      <dgm:prSet presAssocID="{7CBEA03F-103C-2342-996B-FD512A3E93C1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F8AF886-7C69-E045-B43D-9B872C22098C}" type="pres">
      <dgm:prSet presAssocID="{9C27C08A-690D-FD49-834A-46809237F1C0}" presName="hierRoot2" presStyleCnt="0">
        <dgm:presLayoutVars>
          <dgm:hierBranch val="init"/>
        </dgm:presLayoutVars>
      </dgm:prSet>
      <dgm:spPr/>
    </dgm:pt>
    <dgm:pt modelId="{464CB40B-8D1B-EC40-A34C-CB760B47E04A}" type="pres">
      <dgm:prSet presAssocID="{9C27C08A-690D-FD49-834A-46809237F1C0}" presName="rootComposite" presStyleCnt="0"/>
      <dgm:spPr/>
    </dgm:pt>
    <dgm:pt modelId="{90926900-365D-8345-B663-7C5799CAD897}" type="pres">
      <dgm:prSet presAssocID="{9C27C08A-690D-FD49-834A-46809237F1C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E1A025-620E-E649-A36B-30CA23193671}" type="pres">
      <dgm:prSet presAssocID="{9C27C08A-690D-FD49-834A-46809237F1C0}" presName="rootConnector" presStyleLbl="node2" presStyleIdx="2" presStyleCnt="3"/>
      <dgm:spPr/>
      <dgm:t>
        <a:bodyPr/>
        <a:lstStyle/>
        <a:p>
          <a:endParaRPr lang="en-US"/>
        </a:p>
      </dgm:t>
    </dgm:pt>
    <dgm:pt modelId="{D2FDB79E-1B24-D04F-8568-2D9BB9A9B4FA}" type="pres">
      <dgm:prSet presAssocID="{9C27C08A-690D-FD49-834A-46809237F1C0}" presName="hierChild4" presStyleCnt="0"/>
      <dgm:spPr/>
    </dgm:pt>
    <dgm:pt modelId="{76840404-7E3E-254C-BC27-EFB859371922}" type="pres">
      <dgm:prSet presAssocID="{9C27C08A-690D-FD49-834A-46809237F1C0}" presName="hierChild5" presStyleCnt="0"/>
      <dgm:spPr/>
    </dgm:pt>
    <dgm:pt modelId="{90A5BE53-9BB8-0A4E-BE59-C48B98BDB866}" type="pres">
      <dgm:prSet presAssocID="{2EE1D2BE-D212-F349-8529-DF8E6D6829D6}" presName="hierChild3" presStyleCnt="0"/>
      <dgm:spPr/>
    </dgm:pt>
  </dgm:ptLst>
  <dgm:cxnLst>
    <dgm:cxn modelId="{EEA1BC2D-0C58-DA41-90A6-BAB1564613C2}" type="presOf" srcId="{F6D1A0CC-2E86-1A46-97FA-673204D33998}" destId="{DAA492F3-C4B4-1E48-9266-401CD0E29394}" srcOrd="0" destOrd="0" presId="urn:microsoft.com/office/officeart/2005/8/layout/orgChart1"/>
    <dgm:cxn modelId="{E9C2061A-0022-CD41-AB03-ABC3C5BB9425}" type="presOf" srcId="{9C27C08A-690D-FD49-834A-46809237F1C0}" destId="{90926900-365D-8345-B663-7C5799CAD897}" srcOrd="0" destOrd="0" presId="urn:microsoft.com/office/officeart/2005/8/layout/orgChart1"/>
    <dgm:cxn modelId="{21D3E893-DABE-1141-9FCA-B10B7EB6F318}" type="presOf" srcId="{ADE5EDDA-6318-7C4B-91D7-F20FF602F40E}" destId="{0EAB9C12-3701-2A41-8871-A74FD0D7951A}" srcOrd="0" destOrd="0" presId="urn:microsoft.com/office/officeart/2005/8/layout/orgChart1"/>
    <dgm:cxn modelId="{49F35A11-1F67-B940-A673-010D142340E1}" type="presOf" srcId="{89E38E5A-2C3C-4048-A0DE-150A2EFF48D7}" destId="{308226C9-3B74-1F4C-8C27-FCDE4738D610}" srcOrd="1" destOrd="0" presId="urn:microsoft.com/office/officeart/2005/8/layout/orgChart1"/>
    <dgm:cxn modelId="{3B8FD6FE-EF03-694B-92C3-D48F8C0A4B95}" type="presOf" srcId="{9C27C08A-690D-FD49-834A-46809237F1C0}" destId="{42E1A025-620E-E649-A36B-30CA23193671}" srcOrd="1" destOrd="0" presId="urn:microsoft.com/office/officeart/2005/8/layout/orgChart1"/>
    <dgm:cxn modelId="{C17EC4F7-E05A-674F-B1BF-F101DD6B5542}" type="presOf" srcId="{2EE1D2BE-D212-F349-8529-DF8E6D6829D6}" destId="{6066B8DE-E6E5-3744-9538-602CE837F307}" srcOrd="0" destOrd="0" presId="urn:microsoft.com/office/officeart/2005/8/layout/orgChart1"/>
    <dgm:cxn modelId="{BE42BB14-E270-A248-A81E-21EC37E9AB11}" srcId="{BD5BC3F1-499F-7645-901C-2C7837892535}" destId="{2EE1D2BE-D212-F349-8529-DF8E6D6829D6}" srcOrd="0" destOrd="0" parTransId="{984133D1-C7DD-D246-8F7F-B3A02218B76E}" sibTransId="{161326F2-DA59-0549-BC88-435672AFA423}"/>
    <dgm:cxn modelId="{8C5CAF5E-D441-8A4B-A45F-E68998D180BC}" type="presOf" srcId="{BD5BC3F1-499F-7645-901C-2C7837892535}" destId="{B1DAA4D3-D245-0247-963E-223440409FAC}" srcOrd="0" destOrd="0" presId="urn:microsoft.com/office/officeart/2005/8/layout/orgChart1"/>
    <dgm:cxn modelId="{E3642D47-8F1C-8748-9296-264345C75AA8}" type="presOf" srcId="{ADE5EDDA-6318-7C4B-91D7-F20FF602F40E}" destId="{E7A66A87-F902-F446-9A70-68E29CAE6597}" srcOrd="1" destOrd="0" presId="urn:microsoft.com/office/officeart/2005/8/layout/orgChart1"/>
    <dgm:cxn modelId="{3DAE3C19-18A9-F042-8A07-10FED53825C3}" srcId="{2EE1D2BE-D212-F349-8529-DF8E6D6829D6}" destId="{9C27C08A-690D-FD49-834A-46809237F1C0}" srcOrd="2" destOrd="0" parTransId="{7CBEA03F-103C-2342-996B-FD512A3E93C1}" sibTransId="{3FEE7B4F-FA0B-C54B-8E43-B374680881EC}"/>
    <dgm:cxn modelId="{5EC057BB-079A-B647-8D7B-77C01956C73E}" srcId="{2EE1D2BE-D212-F349-8529-DF8E6D6829D6}" destId="{89E38E5A-2C3C-4048-A0DE-150A2EFF48D7}" srcOrd="0" destOrd="0" parTransId="{B3F4D04B-0797-AB47-8E6F-5E5A45B35F8B}" sibTransId="{E2D01246-7599-2544-AF45-743624731692}"/>
    <dgm:cxn modelId="{B3BA5F09-E850-5B4E-B5DA-8F3715D3BDDA}" type="presOf" srcId="{B3F4D04B-0797-AB47-8E6F-5E5A45B35F8B}" destId="{1A07A4E1-7A44-4841-BD31-B4EC1307775E}" srcOrd="0" destOrd="0" presId="urn:microsoft.com/office/officeart/2005/8/layout/orgChart1"/>
    <dgm:cxn modelId="{A0F2EF0A-1656-2043-8DD4-EB8754876106}" type="presOf" srcId="{7CBEA03F-103C-2342-996B-FD512A3E93C1}" destId="{2F4736E0-F759-BF4E-A1F8-648C0462720B}" srcOrd="0" destOrd="0" presId="urn:microsoft.com/office/officeart/2005/8/layout/orgChart1"/>
    <dgm:cxn modelId="{C6B03626-AB56-6D46-A9F3-67EA5825D65C}" type="presOf" srcId="{2EE1D2BE-D212-F349-8529-DF8E6D6829D6}" destId="{79CFD5F1-F965-014D-894E-3DE639F753F7}" srcOrd="1" destOrd="0" presId="urn:microsoft.com/office/officeart/2005/8/layout/orgChart1"/>
    <dgm:cxn modelId="{15E8BAFE-D99E-F748-8129-474EA68B47A4}" srcId="{2EE1D2BE-D212-F349-8529-DF8E6D6829D6}" destId="{ADE5EDDA-6318-7C4B-91D7-F20FF602F40E}" srcOrd="1" destOrd="0" parTransId="{F6D1A0CC-2E86-1A46-97FA-673204D33998}" sibTransId="{444E683A-75D5-944B-B571-EFD3898DB91F}"/>
    <dgm:cxn modelId="{73A4C3DF-89F6-1D40-BB81-7CDCE6EB53A9}" type="presOf" srcId="{89E38E5A-2C3C-4048-A0DE-150A2EFF48D7}" destId="{D26A0337-0779-3C40-BD93-ED6B61A02FF0}" srcOrd="0" destOrd="0" presId="urn:microsoft.com/office/officeart/2005/8/layout/orgChart1"/>
    <dgm:cxn modelId="{05FADB0D-175D-9940-8A0D-370F5193842F}" type="presParOf" srcId="{B1DAA4D3-D245-0247-963E-223440409FAC}" destId="{E20BF11A-161E-594D-8F03-F117183377C0}" srcOrd="0" destOrd="0" presId="urn:microsoft.com/office/officeart/2005/8/layout/orgChart1"/>
    <dgm:cxn modelId="{F1A1F7B4-5BE9-2344-A142-B177CBDF06F0}" type="presParOf" srcId="{E20BF11A-161E-594D-8F03-F117183377C0}" destId="{EC133F0E-C59D-7E49-A47C-3E170F7A6693}" srcOrd="0" destOrd="0" presId="urn:microsoft.com/office/officeart/2005/8/layout/orgChart1"/>
    <dgm:cxn modelId="{F50B844A-AC5E-F848-82DA-BC20DBEA826E}" type="presParOf" srcId="{EC133F0E-C59D-7E49-A47C-3E170F7A6693}" destId="{6066B8DE-E6E5-3744-9538-602CE837F307}" srcOrd="0" destOrd="0" presId="urn:microsoft.com/office/officeart/2005/8/layout/orgChart1"/>
    <dgm:cxn modelId="{BA29549B-3312-A54F-9984-A37A148F9171}" type="presParOf" srcId="{EC133F0E-C59D-7E49-A47C-3E170F7A6693}" destId="{79CFD5F1-F965-014D-894E-3DE639F753F7}" srcOrd="1" destOrd="0" presId="urn:microsoft.com/office/officeart/2005/8/layout/orgChart1"/>
    <dgm:cxn modelId="{C9683F5C-BF92-2B4D-BBDA-548F54A0C6D0}" type="presParOf" srcId="{E20BF11A-161E-594D-8F03-F117183377C0}" destId="{A4F8CC7D-A909-1044-9025-10828B10F0C9}" srcOrd="1" destOrd="0" presId="urn:microsoft.com/office/officeart/2005/8/layout/orgChart1"/>
    <dgm:cxn modelId="{F7E494DD-8273-344A-A118-09F7C438E624}" type="presParOf" srcId="{A4F8CC7D-A909-1044-9025-10828B10F0C9}" destId="{1A07A4E1-7A44-4841-BD31-B4EC1307775E}" srcOrd="0" destOrd="0" presId="urn:microsoft.com/office/officeart/2005/8/layout/orgChart1"/>
    <dgm:cxn modelId="{98760B49-25A5-CD47-9E76-1F29FCF45106}" type="presParOf" srcId="{A4F8CC7D-A909-1044-9025-10828B10F0C9}" destId="{3202C327-679A-D54D-8A2D-4151A8608776}" srcOrd="1" destOrd="0" presId="urn:microsoft.com/office/officeart/2005/8/layout/orgChart1"/>
    <dgm:cxn modelId="{381BC218-7B7D-E343-892D-0D348AD3B62E}" type="presParOf" srcId="{3202C327-679A-D54D-8A2D-4151A8608776}" destId="{DFBB8CC4-1984-3D45-891B-4E7D2F92BB28}" srcOrd="0" destOrd="0" presId="urn:microsoft.com/office/officeart/2005/8/layout/orgChart1"/>
    <dgm:cxn modelId="{17A67D6E-FCD3-944D-B3BC-D7F186A9F7B0}" type="presParOf" srcId="{DFBB8CC4-1984-3D45-891B-4E7D2F92BB28}" destId="{D26A0337-0779-3C40-BD93-ED6B61A02FF0}" srcOrd="0" destOrd="0" presId="urn:microsoft.com/office/officeart/2005/8/layout/orgChart1"/>
    <dgm:cxn modelId="{17BBFBCD-3EC6-A34B-98AE-31919B811D6D}" type="presParOf" srcId="{DFBB8CC4-1984-3D45-891B-4E7D2F92BB28}" destId="{308226C9-3B74-1F4C-8C27-FCDE4738D610}" srcOrd="1" destOrd="0" presId="urn:microsoft.com/office/officeart/2005/8/layout/orgChart1"/>
    <dgm:cxn modelId="{193D357E-1C06-4744-B55C-E98D9EBFA644}" type="presParOf" srcId="{3202C327-679A-D54D-8A2D-4151A8608776}" destId="{E044E5A6-398A-1141-B3F4-1E2D1AD48A9F}" srcOrd="1" destOrd="0" presId="urn:microsoft.com/office/officeart/2005/8/layout/orgChart1"/>
    <dgm:cxn modelId="{2E924AE8-BA39-5048-9478-5C020AA31433}" type="presParOf" srcId="{3202C327-679A-D54D-8A2D-4151A8608776}" destId="{78382B74-22BC-3141-92BB-AF41A61AD949}" srcOrd="2" destOrd="0" presId="urn:microsoft.com/office/officeart/2005/8/layout/orgChart1"/>
    <dgm:cxn modelId="{A015A767-B9A3-864D-9F4E-810A6277829C}" type="presParOf" srcId="{A4F8CC7D-A909-1044-9025-10828B10F0C9}" destId="{DAA492F3-C4B4-1E48-9266-401CD0E29394}" srcOrd="2" destOrd="0" presId="urn:microsoft.com/office/officeart/2005/8/layout/orgChart1"/>
    <dgm:cxn modelId="{1461A675-A6FB-494E-A881-D5875940802A}" type="presParOf" srcId="{A4F8CC7D-A909-1044-9025-10828B10F0C9}" destId="{4FFF8A1F-EFC0-5748-9977-CEA95A936E90}" srcOrd="3" destOrd="0" presId="urn:microsoft.com/office/officeart/2005/8/layout/orgChart1"/>
    <dgm:cxn modelId="{96C482FC-D7ED-E041-9281-1586F12693DA}" type="presParOf" srcId="{4FFF8A1F-EFC0-5748-9977-CEA95A936E90}" destId="{422DBCBA-04AF-3F4B-B814-4619D336B2EE}" srcOrd="0" destOrd="0" presId="urn:microsoft.com/office/officeart/2005/8/layout/orgChart1"/>
    <dgm:cxn modelId="{AA3C8092-43A3-9449-AA88-C2E65384F0F1}" type="presParOf" srcId="{422DBCBA-04AF-3F4B-B814-4619D336B2EE}" destId="{0EAB9C12-3701-2A41-8871-A74FD0D7951A}" srcOrd="0" destOrd="0" presId="urn:microsoft.com/office/officeart/2005/8/layout/orgChart1"/>
    <dgm:cxn modelId="{C673EB0A-3C99-0047-A431-18B2D7ADC8DB}" type="presParOf" srcId="{422DBCBA-04AF-3F4B-B814-4619D336B2EE}" destId="{E7A66A87-F902-F446-9A70-68E29CAE6597}" srcOrd="1" destOrd="0" presId="urn:microsoft.com/office/officeart/2005/8/layout/orgChart1"/>
    <dgm:cxn modelId="{93765FFF-E908-D842-8005-C59E88F46A1C}" type="presParOf" srcId="{4FFF8A1F-EFC0-5748-9977-CEA95A936E90}" destId="{BE34FEA6-2E6A-FC48-9D99-2D500ECCAE21}" srcOrd="1" destOrd="0" presId="urn:microsoft.com/office/officeart/2005/8/layout/orgChart1"/>
    <dgm:cxn modelId="{E14137B0-DA89-B247-927E-ACD37DF25F41}" type="presParOf" srcId="{4FFF8A1F-EFC0-5748-9977-CEA95A936E90}" destId="{89BC85A2-61ED-D945-A8B2-1658560E0F26}" srcOrd="2" destOrd="0" presId="urn:microsoft.com/office/officeart/2005/8/layout/orgChart1"/>
    <dgm:cxn modelId="{D8CDBD0C-B323-B446-BA12-7C5564BA3297}" type="presParOf" srcId="{A4F8CC7D-A909-1044-9025-10828B10F0C9}" destId="{2F4736E0-F759-BF4E-A1F8-648C0462720B}" srcOrd="4" destOrd="0" presId="urn:microsoft.com/office/officeart/2005/8/layout/orgChart1"/>
    <dgm:cxn modelId="{BF4CA7A3-3E12-6D4D-84B7-1EE912122779}" type="presParOf" srcId="{A4F8CC7D-A909-1044-9025-10828B10F0C9}" destId="{1F8AF886-7C69-E045-B43D-9B872C22098C}" srcOrd="5" destOrd="0" presId="urn:microsoft.com/office/officeart/2005/8/layout/orgChart1"/>
    <dgm:cxn modelId="{9CD83B94-0192-6F4F-A413-E0B8DD2B62C3}" type="presParOf" srcId="{1F8AF886-7C69-E045-B43D-9B872C22098C}" destId="{464CB40B-8D1B-EC40-A34C-CB760B47E04A}" srcOrd="0" destOrd="0" presId="urn:microsoft.com/office/officeart/2005/8/layout/orgChart1"/>
    <dgm:cxn modelId="{FC9996FB-7512-FA4F-AB93-E4CDD29E9DDB}" type="presParOf" srcId="{464CB40B-8D1B-EC40-A34C-CB760B47E04A}" destId="{90926900-365D-8345-B663-7C5799CAD897}" srcOrd="0" destOrd="0" presId="urn:microsoft.com/office/officeart/2005/8/layout/orgChart1"/>
    <dgm:cxn modelId="{16566CE7-B0C5-2E48-99DF-8F328A42F2E6}" type="presParOf" srcId="{464CB40B-8D1B-EC40-A34C-CB760B47E04A}" destId="{42E1A025-620E-E649-A36B-30CA23193671}" srcOrd="1" destOrd="0" presId="urn:microsoft.com/office/officeart/2005/8/layout/orgChart1"/>
    <dgm:cxn modelId="{13772409-1F9C-1A45-B854-AE5C39C5A158}" type="presParOf" srcId="{1F8AF886-7C69-E045-B43D-9B872C22098C}" destId="{D2FDB79E-1B24-D04F-8568-2D9BB9A9B4FA}" srcOrd="1" destOrd="0" presId="urn:microsoft.com/office/officeart/2005/8/layout/orgChart1"/>
    <dgm:cxn modelId="{4395DDD8-52C9-AF4D-9D93-9BEC7BAB0114}" type="presParOf" srcId="{1F8AF886-7C69-E045-B43D-9B872C22098C}" destId="{76840404-7E3E-254C-BC27-EFB859371922}" srcOrd="2" destOrd="0" presId="urn:microsoft.com/office/officeart/2005/8/layout/orgChart1"/>
    <dgm:cxn modelId="{E7DB9B3D-7708-5247-84AF-EE83E54B493A}" type="presParOf" srcId="{E20BF11A-161E-594D-8F03-F117183377C0}" destId="{90A5BE53-9BB8-0A4E-BE59-C48B98BDB8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736E0-F759-BF4E-A1F8-648C0462720B}">
      <dsp:nvSpPr>
        <dsp:cNvPr id="0" name=""/>
        <dsp:cNvSpPr/>
      </dsp:nvSpPr>
      <dsp:spPr>
        <a:xfrm>
          <a:off x="3048000" y="874832"/>
          <a:ext cx="2115963" cy="367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16"/>
              </a:lnTo>
              <a:lnTo>
                <a:pt x="2115963" y="183616"/>
              </a:lnTo>
              <a:lnTo>
                <a:pt x="2115963" y="3672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492F3-C4B4-1E48-9266-401CD0E29394}">
      <dsp:nvSpPr>
        <dsp:cNvPr id="0" name=""/>
        <dsp:cNvSpPr/>
      </dsp:nvSpPr>
      <dsp:spPr>
        <a:xfrm>
          <a:off x="3002280" y="874832"/>
          <a:ext cx="91440" cy="367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2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7A4E1-7A44-4841-BD31-B4EC1307775E}">
      <dsp:nvSpPr>
        <dsp:cNvPr id="0" name=""/>
        <dsp:cNvSpPr/>
      </dsp:nvSpPr>
      <dsp:spPr>
        <a:xfrm>
          <a:off x="932036" y="874832"/>
          <a:ext cx="2115963" cy="367233"/>
        </a:xfrm>
        <a:custGeom>
          <a:avLst/>
          <a:gdLst/>
          <a:ahLst/>
          <a:cxnLst/>
          <a:rect l="0" t="0" r="0" b="0"/>
          <a:pathLst>
            <a:path>
              <a:moveTo>
                <a:pt x="2115963" y="0"/>
              </a:moveTo>
              <a:lnTo>
                <a:pt x="2115963" y="183616"/>
              </a:lnTo>
              <a:lnTo>
                <a:pt x="0" y="183616"/>
              </a:lnTo>
              <a:lnTo>
                <a:pt x="0" y="36723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6B8DE-E6E5-3744-9538-602CE837F307}">
      <dsp:nvSpPr>
        <dsp:cNvPr id="0" name=""/>
        <dsp:cNvSpPr/>
      </dsp:nvSpPr>
      <dsp:spPr>
        <a:xfrm>
          <a:off x="2173634" y="467"/>
          <a:ext cx="1748730" cy="8743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Pacman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Interactions</a:t>
          </a:r>
          <a:endParaRPr lang="en-US" sz="1900" kern="1200" dirty="0"/>
        </a:p>
      </dsp:txBody>
      <dsp:txXfrm>
        <a:off x="2173634" y="467"/>
        <a:ext cx="1748730" cy="874365"/>
      </dsp:txXfrm>
    </dsp:sp>
    <dsp:sp modelId="{D26A0337-0779-3C40-BD93-ED6B61A02FF0}">
      <dsp:nvSpPr>
        <dsp:cNvPr id="0" name=""/>
        <dsp:cNvSpPr/>
      </dsp:nvSpPr>
      <dsp:spPr>
        <a:xfrm>
          <a:off x="57670" y="1242065"/>
          <a:ext cx="1748730" cy="8743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Wall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velocity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(0,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0)</a:t>
          </a:r>
          <a:endParaRPr lang="en-US" sz="1900" kern="1200" dirty="0"/>
        </a:p>
      </dsp:txBody>
      <dsp:txXfrm>
        <a:off x="57670" y="1242065"/>
        <a:ext cx="1748730" cy="874365"/>
      </dsp:txXfrm>
    </dsp:sp>
    <dsp:sp modelId="{0EAB9C12-3701-2A41-8871-A74FD0D7951A}">
      <dsp:nvSpPr>
        <dsp:cNvPr id="0" name=""/>
        <dsp:cNvSpPr/>
      </dsp:nvSpPr>
      <dsp:spPr>
        <a:xfrm>
          <a:off x="2173634" y="1242065"/>
          <a:ext cx="1748730" cy="8743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Exit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location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(</a:t>
          </a:r>
          <a:r>
            <a:rPr lang="en-US" altLang="zh-CN" sz="1900" kern="1200" dirty="0" err="1" smtClean="0"/>
            <a:t>exitTo</a:t>
          </a:r>
          <a:r>
            <a:rPr lang="en-US" altLang="zh-CN" sz="1900" kern="1200" dirty="0" smtClean="0"/>
            <a:t>)</a:t>
          </a:r>
          <a:endParaRPr lang="en-US" sz="1900" kern="1200" dirty="0"/>
        </a:p>
      </dsp:txBody>
      <dsp:txXfrm>
        <a:off x="2173634" y="1242065"/>
        <a:ext cx="1748730" cy="874365"/>
      </dsp:txXfrm>
    </dsp:sp>
    <dsp:sp modelId="{90926900-365D-8345-B663-7C5799CAD897}">
      <dsp:nvSpPr>
        <dsp:cNvPr id="0" name=""/>
        <dsp:cNvSpPr/>
      </dsp:nvSpPr>
      <dsp:spPr>
        <a:xfrm>
          <a:off x="4289598" y="1242065"/>
          <a:ext cx="1748730" cy="8743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Food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update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all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values</a:t>
          </a:r>
          <a:endParaRPr lang="en-US" sz="1900" kern="1200" dirty="0"/>
        </a:p>
      </dsp:txBody>
      <dsp:txXfrm>
        <a:off x="4289598" y="1242065"/>
        <a:ext cx="1748730" cy="87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D92E-FF1D-6A4E-BE14-EDEAC00E0CA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C7914-C99C-EC47-BACB-EACC7A5F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all visual</a:t>
            </a:r>
            <a:r>
              <a:rPr lang="en-US" baseline="0" dirty="0" smtClean="0"/>
              <a:t> features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pacman</a:t>
            </a:r>
            <a:r>
              <a:rPr lang="en-US" baseline="0" dirty="0" smtClean="0"/>
              <a:t> direction, animation, flashing, blinking, etc. Demo app and show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AGameObjects</a:t>
            </a:r>
            <a:r>
              <a:rPr lang="en-US" baseline="0" dirty="0" smtClean="0"/>
              <a:t> implement Observer. Talk </a:t>
            </a:r>
            <a:r>
              <a:rPr lang="en-US" dirty="0" smtClean="0"/>
              <a:t>about inheritance structure and functions.</a:t>
            </a:r>
          </a:p>
          <a:p>
            <a:r>
              <a:rPr lang="en-US" baseline="0" dirty="0" smtClean="0"/>
              <a:t>Separate concrete classes for easy object creation and extensibility.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timers and values. Grid</a:t>
            </a:r>
            <a:r>
              <a:rPr lang="en-US" baseline="0" dirty="0" smtClean="0"/>
              <a:t> size is static for easy access in concrete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5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broke down the game into 6 primary use cases that will explain how the </a:t>
            </a:r>
            <a:r>
              <a:rPr lang="en-US" dirty="0" err="1" smtClean="0"/>
              <a:t>api</a:t>
            </a:r>
            <a:r>
              <a:rPr lang="en-US" dirty="0" smtClean="0"/>
              <a:t> satisfies</a:t>
            </a:r>
            <a:r>
              <a:rPr lang="en-US" baseline="0" dirty="0" smtClean="0"/>
              <a:t> the game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flow </a:t>
            </a:r>
            <a:r>
              <a:rPr lang="mr-IN" dirty="0" smtClean="0"/>
              <a:t>–</a:t>
            </a:r>
            <a:r>
              <a:rPr lang="en-US" dirty="0" smtClean="0"/>
              <a:t> update command -&gt;</a:t>
            </a:r>
            <a:r>
              <a:rPr lang="en-US" baseline="0" dirty="0" smtClean="0"/>
              <a:t> collision command -&gt; interaction strategy -&gt; update strategy. Emphasize basics of update and collision commands. Update </a:t>
            </a:r>
            <a:r>
              <a:rPr lang="en-US" baseline="0" dirty="0" err="1" smtClean="0"/>
              <a:t>doesn</a:t>
            </a:r>
            <a:r>
              <a:rPr lang="mr-IN" baseline="0" dirty="0" smtClean="0"/>
              <a:t>’</a:t>
            </a:r>
            <a:r>
              <a:rPr lang="en-US" baseline="0" dirty="0" smtClean="0"/>
              <a:t>t do any of the velocity checking, it just sets the new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</a:t>
            </a:r>
            <a:r>
              <a:rPr lang="en-US" baseline="0" dirty="0" smtClean="0"/>
              <a:t> collision works. Talk about </a:t>
            </a:r>
            <a:r>
              <a:rPr lang="en-US" baseline="0" dirty="0" err="1" smtClean="0"/>
              <a:t>Pacman’s</a:t>
            </a:r>
            <a:r>
              <a:rPr lang="en-US" baseline="0" dirty="0" smtClean="0"/>
              <a:t> various interactions, especially all the food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that this feature builds off existing update/collision</a:t>
            </a:r>
            <a:r>
              <a:rPr lang="en-US" baseline="0" dirty="0" smtClean="0"/>
              <a:t> flow. Discuss all the extra features in those commands and the additional fields added to track the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Ghost movement flow is exactly like </a:t>
            </a:r>
            <a:r>
              <a:rPr lang="en-US" dirty="0" err="1" smtClean="0"/>
              <a:t>Pacman</a:t>
            </a:r>
            <a:r>
              <a:rPr lang="en-US" dirty="0" smtClean="0"/>
              <a:t> except</a:t>
            </a:r>
            <a:r>
              <a:rPr lang="en-US" baseline="0" dirty="0" smtClean="0"/>
              <a:t> for interaction and update strategies. All </a:t>
            </a:r>
            <a:r>
              <a:rPr lang="en-US" baseline="0" dirty="0" err="1" smtClean="0"/>
              <a:t>pacman</a:t>
            </a:r>
            <a:r>
              <a:rPr lang="en-US" baseline="0" dirty="0" smtClean="0"/>
              <a:t>-ghost interactions are handled by ghost. Ghost checks for open spaces to decide where to move.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 fruit tracks empty positions. Exit know where to go to.</a:t>
            </a:r>
            <a:r>
              <a:rPr lang="en-US" baseline="0" dirty="0" smtClean="0"/>
              <a:t> Go over all the checks in </a:t>
            </a:r>
            <a:r>
              <a:rPr lang="en-US" baseline="0" dirty="0" err="1" smtClean="0"/>
              <a:t>updatePacWorld</a:t>
            </a:r>
            <a:r>
              <a:rPr lang="en-US" baseline="0" dirty="0" smtClean="0"/>
              <a:t> besides update notification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C7914-C99C-EC47-BACB-EACC7A5FFF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6EA5-1104-9947-BC32-BE5ED901B25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1A5-BF36-C845-B14A-C312A805B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195"/>
            <a:ext cx="7772400" cy="1470025"/>
          </a:xfrm>
        </p:spPr>
        <p:txBody>
          <a:bodyPr/>
          <a:lstStyle/>
          <a:p>
            <a:r>
              <a:rPr lang="en-US" dirty="0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en-US" dirty="0" smtClean="0"/>
              <a:t> Game</a:t>
            </a:r>
            <a:r>
              <a:rPr lang="zh-CN" altLang="en-US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197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Team Houston</a:t>
            </a:r>
          </a:p>
          <a:p>
            <a:r>
              <a:rPr lang="en-US" dirty="0" smtClean="0"/>
              <a:t>Jonathan Wang, Manu </a:t>
            </a:r>
            <a:r>
              <a:rPr lang="en-US" dirty="0" err="1" smtClean="0"/>
              <a:t>Maheshwari</a:t>
            </a:r>
            <a:r>
              <a:rPr lang="en-US" dirty="0" smtClean="0"/>
              <a:t>, </a:t>
            </a:r>
            <a:r>
              <a:rPr lang="en-US" dirty="0" err="1" smtClean="0"/>
              <a:t>Yanjun</a:t>
            </a:r>
            <a:r>
              <a:rPr lang="en-US" dirty="0" smtClean="0"/>
              <a:t> Yang, </a:t>
            </a:r>
            <a:r>
              <a:rPr lang="en-US" dirty="0" err="1" smtClean="0"/>
              <a:t>Tianqi</a:t>
            </a:r>
            <a:r>
              <a:rPr lang="en-US" dirty="0" smtClean="0"/>
              <a:t> Ma, </a:t>
            </a:r>
            <a:r>
              <a:rPr lang="en-US" dirty="0" err="1" smtClean="0"/>
              <a:t>Youyi</a:t>
            </a:r>
            <a:r>
              <a:rPr lang="en-US" dirty="0" smtClean="0"/>
              <a:t> Wei, Jiang 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9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Ghost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updatePacWorld</a:t>
            </a:r>
            <a:r>
              <a:rPr lang="en-US" altLang="zh-CN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 Command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Collision Command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7551" y="5824603"/>
            <a:ext cx="2580362" cy="876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Collision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 Strategy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Strategy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267211" y="232984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95387" y="3206662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>
            <a:off x="3807913" y="5260934"/>
            <a:ext cx="2530257" cy="111481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47572" y="1966586"/>
            <a:ext cx="3062614" cy="37578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23145" y="2116899"/>
            <a:ext cx="26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Ghost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checks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open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spaces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8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17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Remaining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Objects/</a:t>
            </a:r>
            <a:r>
              <a:rPr lang="en-US" altLang="zh-CN" dirty="0" err="1" smtClean="0"/>
              <a:t>DispatchAdapter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92350"/>
            <a:ext cx="1183710" cy="1237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Fruit</a:t>
            </a:r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2279737" y="1389945"/>
            <a:ext cx="1615858" cy="613775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fruitTimer</a:t>
            </a:r>
            <a:endParaRPr lang="en-US" dirty="0"/>
          </a:p>
        </p:txBody>
      </p:sp>
      <p:sp>
        <p:nvSpPr>
          <p:cNvPr id="6" name="Round Single Corner Rectangle 5"/>
          <p:cNvSpPr/>
          <p:nvPr/>
        </p:nvSpPr>
        <p:spPr>
          <a:xfrm>
            <a:off x="2279737" y="2370107"/>
            <a:ext cx="1615858" cy="613775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emptyPosList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31704" y="1492350"/>
            <a:ext cx="1183710" cy="1237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52570" y="1773087"/>
            <a:ext cx="1252603" cy="6764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exitTo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1640910" y="1802288"/>
            <a:ext cx="638827" cy="7692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15414" y="2003720"/>
            <a:ext cx="837156" cy="2755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40701" y="3503712"/>
            <a:ext cx="5974915" cy="767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updatePacWorld</a:t>
            </a:r>
            <a:r>
              <a:rPr lang="en-US" altLang="zh-CN" dirty="0" smtClean="0"/>
              <a:t>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9055" y="4912888"/>
            <a:ext cx="2085585" cy="1164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end:</a:t>
            </a:r>
          </a:p>
          <a:p>
            <a:pPr algn="ctr"/>
            <a:r>
              <a:rPr lang="en-US" altLang="zh-CN" dirty="0" smtClean="0"/>
              <a:t>li</a:t>
            </a:r>
            <a:r>
              <a:rPr lang="en-US" altLang="zh-CN" dirty="0" smtClean="0"/>
              <a:t>ves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dotsLeft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04258" y="4912888"/>
            <a:ext cx="1702497" cy="1164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 and update </a:t>
            </a:r>
            <a:r>
              <a:rPr lang="en-US" altLang="zh-CN" dirty="0" err="1" smtClean="0"/>
              <a:t>afraidTimer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76374" y="4912888"/>
            <a:ext cx="1702497" cy="1164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 and update </a:t>
            </a:r>
            <a:r>
              <a:rPr lang="en-US" altLang="zh-CN" dirty="0" err="1" smtClean="0"/>
              <a:t>fruitTimer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932140" y="4282277"/>
            <a:ext cx="319414" cy="641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495799" y="4288924"/>
            <a:ext cx="319414" cy="641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899751" y="4270931"/>
            <a:ext cx="319414" cy="641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0712" y="3615780"/>
            <a:ext cx="2442575" cy="10146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FrameCount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3123" y="5065668"/>
            <a:ext cx="1340285" cy="864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animation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1856" y="5065668"/>
            <a:ext cx="1340285" cy="864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ghost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0589" y="5065668"/>
            <a:ext cx="1340285" cy="864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Blinding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3123" y="1389279"/>
            <a:ext cx="1828800" cy="1365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3901855" y="1202020"/>
            <a:ext cx="3876807" cy="413359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Draws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endParaRPr lang="en-US" dirty="0"/>
          </a:p>
        </p:txBody>
      </p:sp>
      <p:sp>
        <p:nvSpPr>
          <p:cNvPr id="10" name="Round Single Corner Rectangle 9"/>
          <p:cNvSpPr/>
          <p:nvPr/>
        </p:nvSpPr>
        <p:spPr>
          <a:xfrm>
            <a:off x="3920642" y="2547936"/>
            <a:ext cx="3876807" cy="413359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Score,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lives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3350711" y="1389278"/>
            <a:ext cx="551144" cy="1365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2173266" y="4481802"/>
            <a:ext cx="1535153" cy="58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6" idx="0"/>
          </p:cNvCxnSpPr>
          <p:nvPr/>
        </p:nvCxnSpPr>
        <p:spPr>
          <a:xfrm flipH="1">
            <a:off x="4571999" y="4630388"/>
            <a:ext cx="1" cy="43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7" idx="0"/>
          </p:cNvCxnSpPr>
          <p:nvPr/>
        </p:nvCxnSpPr>
        <p:spPr>
          <a:xfrm>
            <a:off x="5435580" y="4481802"/>
            <a:ext cx="1535152" cy="58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 Single Corner Rectangle 18"/>
          <p:cNvSpPr/>
          <p:nvPr/>
        </p:nvSpPr>
        <p:spPr>
          <a:xfrm>
            <a:off x="4290163" y="1899486"/>
            <a:ext cx="3688916" cy="299759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Draws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Pacman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correct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facing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direction</a:t>
            </a:r>
            <a:endParaRPr lang="en-US" sz="1400" dirty="0"/>
          </a:p>
        </p:txBody>
      </p:sp>
      <p:cxnSp>
        <p:nvCxnSpPr>
          <p:cNvPr id="21" name="Elbow Connector 20"/>
          <p:cNvCxnSpPr>
            <a:endCxn id="19" idx="1"/>
          </p:cNvCxnSpPr>
          <p:nvPr/>
        </p:nvCxnSpPr>
        <p:spPr>
          <a:xfrm rot="16200000" flipH="1">
            <a:off x="3988619" y="1747822"/>
            <a:ext cx="433988" cy="1690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8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3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548"/>
          </a:xfrm>
        </p:spPr>
        <p:txBody>
          <a:bodyPr/>
          <a:lstStyle/>
          <a:p>
            <a:r>
              <a:rPr lang="en-US" dirty="0" smtClean="0"/>
              <a:t>API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52186"/>
            <a:ext cx="8686800" cy="333907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46948"/>
            <a:ext cx="8229600" cy="21795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Cmds</a:t>
            </a:r>
            <a:r>
              <a:rPr lang="en-US" dirty="0" smtClean="0"/>
              <a:t>, Strategies, </a:t>
            </a:r>
            <a:r>
              <a:rPr lang="en-US" dirty="0" err="1" smtClean="0"/>
              <a:t>GameObjects</a:t>
            </a:r>
            <a:endParaRPr lang="en-US" dirty="0" smtClean="0"/>
          </a:p>
          <a:p>
            <a:pPr lvl="1"/>
            <a:r>
              <a:rPr lang="en-US" dirty="0" smtClean="0"/>
              <a:t>Interfaces and abstract classes</a:t>
            </a:r>
          </a:p>
          <a:p>
            <a:r>
              <a:rPr lang="en-US" dirty="0" err="1" smtClean="0"/>
              <a:t>DispatchAdapter</a:t>
            </a:r>
            <a:r>
              <a:rPr lang="en-US" dirty="0" smtClean="0"/>
              <a:t>, Controller</a:t>
            </a:r>
          </a:p>
          <a:p>
            <a:pPr lvl="1"/>
            <a:r>
              <a:rPr lang="en-US" dirty="0" smtClean="0"/>
              <a:t>Manage game, process requests</a:t>
            </a:r>
          </a:p>
          <a:p>
            <a:r>
              <a:rPr lang="en-US" dirty="0" err="1" smtClean="0"/>
              <a:t>View.js</a:t>
            </a:r>
            <a:r>
              <a:rPr lang="en-US" dirty="0" smtClean="0"/>
              <a:t>,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lvl="1"/>
            <a:r>
              <a:rPr lang="en-US" dirty="0" smtClean="0"/>
              <a:t>Display game objects, make requests</a:t>
            </a:r>
          </a:p>
        </p:txBody>
      </p:sp>
    </p:spTree>
    <p:extLst>
      <p:ext uri="{BB962C8B-B14F-4D97-AF65-F5344CB8AC3E}">
        <p14:creationId xmlns:p14="http://schemas.microsoft.com/office/powerpoint/2010/main" val="48981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Model—Commands,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469"/>
            <a:ext cx="9144000" cy="38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80" y="889348"/>
            <a:ext cx="7879520" cy="59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DispatchAdapter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8" y="1454994"/>
            <a:ext cx="3022600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454994"/>
            <a:ext cx="33782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9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92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Cases and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Pacman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7551" y="1440492"/>
            <a:ext cx="2580362" cy="889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updatePacWorld</a:t>
            </a:r>
            <a:r>
              <a:rPr lang="en-US" altLang="zh-CN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551" y="2918565"/>
            <a:ext cx="2580362" cy="926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</a:t>
            </a:r>
            <a:r>
              <a:rPr lang="en-US" altLang="zh-CN" dirty="0" smtClean="0"/>
              <a:t>pdate Command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7551" y="4434216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Collision Command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551" y="5824603"/>
            <a:ext cx="2580362" cy="876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PacmanCollision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23353" y="2918565"/>
            <a:ext cx="2517732" cy="92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 Strategy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23353" y="4434216"/>
            <a:ext cx="251773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Pacman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 Strategy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267211" y="232984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267210" y="3845491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267210" y="5267196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95387" y="3206662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95387" y="4672210"/>
            <a:ext cx="1415440" cy="350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>
            <a:off x="3807913" y="5260934"/>
            <a:ext cx="2940748" cy="111481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00469317"/>
              </p:ext>
            </p:extLst>
          </p:nvPr>
        </p:nvGraphicFramePr>
        <p:xfrm>
          <a:off x="1524000" y="2370551"/>
          <a:ext cx="6096000" cy="2116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031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Direction/Queue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87156"/>
            <a:ext cx="2281824" cy="887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SwitchDirection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4614" y="1687155"/>
            <a:ext cx="1994771" cy="898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</a:t>
            </a:r>
            <a:r>
              <a:rPr lang="en-US" altLang="zh-CN" dirty="0" err="1" smtClean="0"/>
              <a:t>witchDirection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4975" y="1708251"/>
            <a:ext cx="2179529" cy="877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Switch Command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 </a:t>
            </a:r>
            <a:r>
              <a:rPr lang="en-US" altLang="zh-CN" dirty="0"/>
              <a:t>v</a:t>
            </a:r>
            <a:r>
              <a:rPr lang="en-US" altLang="zh-CN" dirty="0" smtClean="0"/>
              <a:t>elocity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739024" y="1983000"/>
            <a:ext cx="835590" cy="2954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82171" y="1966874"/>
            <a:ext cx="835590" cy="2954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92336" y="3429000"/>
            <a:ext cx="2580362" cy="8267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Collision Command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92336" y="4819387"/>
            <a:ext cx="2580362" cy="876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PacmanCollision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velocity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231995" y="4261980"/>
            <a:ext cx="388307" cy="58872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441</Words>
  <Application>Microsoft Macintosh PowerPoint</Application>
  <PresentationFormat>On-screen Show (4:3)</PresentationFormat>
  <Paragraphs>86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Pacman Final Game Design</vt:lpstr>
      <vt:lpstr>API Overview</vt:lpstr>
      <vt:lpstr>Model—Commands, Strategies</vt:lpstr>
      <vt:lpstr>Model – GameObjects</vt:lpstr>
      <vt:lpstr>DispatchAdapter</vt:lpstr>
      <vt:lpstr>Use Cases and Implementations</vt:lpstr>
      <vt:lpstr>Moving Pacman</vt:lpstr>
      <vt:lpstr>Collisions and Interactions</vt:lpstr>
      <vt:lpstr>Switch Direction/Queue Turn</vt:lpstr>
      <vt:lpstr>Moving Ghost</vt:lpstr>
      <vt:lpstr>Remaining Objects/DispatchAdapter</vt:lpstr>
      <vt:lpstr>View</vt:lpstr>
      <vt:lpstr>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Game API Design</dc:title>
  <dc:creator>Jonathan</dc:creator>
  <cp:lastModifiedBy>Jonathan</cp:lastModifiedBy>
  <cp:revision>104</cp:revision>
  <dcterms:created xsi:type="dcterms:W3CDTF">2018-10-19T18:33:03Z</dcterms:created>
  <dcterms:modified xsi:type="dcterms:W3CDTF">2018-11-05T00:41:13Z</dcterms:modified>
</cp:coreProperties>
</file>