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8" r:id="rId5"/>
    <p:sldId id="257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inheritance structure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objects, link to </a:t>
            </a:r>
            <a:r>
              <a:rPr lang="en-US" baseline="0" dirty="0" err="1" smtClean="0"/>
              <a:t>heroku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Game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/>
          <a:lstStyle/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 Image </a:t>
            </a:r>
            <a:r>
              <a:rPr lang="en-US" dirty="0" smtClean="0"/>
              <a:t>of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Display all game objects</a:t>
            </a:r>
          </a:p>
          <a:p>
            <a:pPr lvl="1"/>
            <a:r>
              <a:rPr lang="en-US" dirty="0" smtClean="0"/>
              <a:t>Randomly spawn fruit</a:t>
            </a:r>
          </a:p>
          <a:p>
            <a:pPr lvl="1"/>
            <a:r>
              <a:rPr lang="en-US" dirty="0" smtClean="0"/>
              <a:t>End game on win/lose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Track score, lives,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 smtClean="0"/>
          </a:p>
          <a:p>
            <a:pPr lvl="1"/>
            <a:r>
              <a:rPr lang="en-US" dirty="0" smtClean="0"/>
              <a:t>Move in all direction based on user input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Eat food </a:t>
            </a:r>
            <a:r>
              <a:rPr lang="mr-IN" dirty="0" smtClean="0"/>
              <a:t>–</a:t>
            </a:r>
            <a:r>
              <a:rPr lang="en-US" dirty="0" smtClean="0"/>
              <a:t> destroy food, update score, update ghost strategy</a:t>
            </a:r>
          </a:p>
          <a:p>
            <a:pPr lvl="1"/>
            <a:r>
              <a:rPr lang="en-US" dirty="0" smtClean="0"/>
              <a:t>Eaten by ghosts </a:t>
            </a:r>
            <a:r>
              <a:rPr lang="mr-IN" dirty="0" smtClean="0"/>
              <a:t>–</a:t>
            </a:r>
            <a:r>
              <a:rPr lang="en-US" dirty="0" smtClean="0"/>
              <a:t> lose life</a:t>
            </a:r>
          </a:p>
          <a:p>
            <a:pPr lvl="1"/>
            <a:r>
              <a:rPr lang="en-US" dirty="0" smtClean="0"/>
              <a:t>Eat afraid ghosts </a:t>
            </a:r>
            <a:r>
              <a:rPr lang="mr-IN" dirty="0" smtClean="0"/>
              <a:t>–</a:t>
            </a:r>
            <a:r>
              <a:rPr lang="en-US" dirty="0" smtClean="0"/>
              <a:t> send to jail, update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Move based on strategy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Exit jail after some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  <a:endParaRPr lang="en-US" dirty="0" smtClean="0"/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</a:t>
            </a:r>
            <a:r>
              <a:rPr lang="en-US" dirty="0" smtClean="0"/>
              <a:t>interactions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4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5" y="2195464"/>
            <a:ext cx="8686800" cy="423427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AGameObject</a:t>
            </a:r>
            <a:r>
              <a:rPr lang="en-US" dirty="0" smtClean="0"/>
              <a:t> implements 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727457"/>
            <a:ext cx="3263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endParaRPr lang="en-US" dirty="0" smtClean="0"/>
          </a:p>
          <a:p>
            <a:pPr lvl="1"/>
            <a:r>
              <a:rPr lang="en-US" dirty="0" err="1" smtClean="0"/>
              <a:t>updateGame</a:t>
            </a:r>
            <a:endParaRPr lang="en-US" dirty="0" smtClean="0"/>
          </a:p>
          <a:p>
            <a:pPr lvl="1"/>
            <a:r>
              <a:rPr lang="en-US" dirty="0" err="1" smtClean="0"/>
              <a:t>switchDirection</a:t>
            </a:r>
            <a:endParaRPr lang="en-US" dirty="0" smtClean="0"/>
          </a:p>
          <a:p>
            <a:pPr lvl="1"/>
            <a:r>
              <a:rPr lang="en-US" dirty="0" err="1" smtClean="0"/>
              <a:t>canvasDims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loadFruit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214</Words>
  <Application>Microsoft Macintosh PowerPoint</Application>
  <PresentationFormat>On-screen Show (4:3)</PresentationFormat>
  <Paragraphs>56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Pacman Game API Design</vt:lpstr>
      <vt:lpstr>Use Cases</vt:lpstr>
      <vt:lpstr>Use Cases</vt:lpstr>
      <vt:lpstr>Use Cases</vt:lpstr>
      <vt:lpstr>API Breakdown</vt:lpstr>
      <vt:lpstr>Model – Commands, Strategies</vt:lpstr>
      <vt:lpstr>Model – GameObjects</vt:lpstr>
      <vt:lpstr>DispatchAdapter</vt:lpstr>
      <vt:lpstr>Controller</vt:lpstr>
      <vt:lpstr>View</vt:lpstr>
      <vt:lpstr>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Jonathan</cp:lastModifiedBy>
  <cp:revision>23</cp:revision>
  <dcterms:created xsi:type="dcterms:W3CDTF">2018-10-19T18:33:03Z</dcterms:created>
  <dcterms:modified xsi:type="dcterms:W3CDTF">2018-10-21T17:20:24Z</dcterms:modified>
</cp:coreProperties>
</file>