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3" r:id="rId3"/>
    <p:sldId id="274" r:id="rId4"/>
    <p:sldId id="270" r:id="rId5"/>
    <p:sldId id="260" r:id="rId6"/>
    <p:sldId id="261" r:id="rId7"/>
    <p:sldId id="262" r:id="rId8"/>
    <p:sldId id="265" r:id="rId9"/>
    <p:sldId id="266" r:id="rId10"/>
    <p:sldId id="271" r:id="rId11"/>
    <p:sldId id="267" r:id="rId12"/>
    <p:sldId id="268" r:id="rId13"/>
    <p:sldId id="264" r:id="rId14"/>
    <p:sldId id="275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86"/>
  </p:normalViewPr>
  <p:slideViewPr>
    <p:cSldViewPr snapToGrid="0" snapToObjects="1">
      <p:cViewPr>
        <p:scale>
          <a:sx n="102" d="100"/>
          <a:sy n="102" d="100"/>
        </p:scale>
        <p:origin x="144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BD92E-FF1D-6A4E-BE14-EDEAC00E0CAA}" type="datetimeFigureOut">
              <a:rPr lang="en-US" smtClean="0"/>
              <a:t>11/2/18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C7914-C99C-EC47-BACB-EACC7A5F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77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0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 err="1" smtClean="0"/>
              <a:t>AGameObjects</a:t>
            </a:r>
            <a:r>
              <a:rPr lang="en-US" baseline="0" dirty="0" smtClean="0"/>
              <a:t> implement Observer. Talk </a:t>
            </a:r>
            <a:r>
              <a:rPr lang="en-US" dirty="0" smtClean="0"/>
              <a:t>about inheritance structure and functions.</a:t>
            </a:r>
          </a:p>
          <a:p>
            <a:r>
              <a:rPr lang="en-US" baseline="0" dirty="0" smtClean="0"/>
              <a:t>Separate concrete classes for easy object creation and extensibility.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24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timers and values. Grid</a:t>
            </a:r>
            <a:r>
              <a:rPr lang="en-US" baseline="0" dirty="0" smtClean="0"/>
              <a:t> size is static for easy access in concrete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90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each request</a:t>
            </a:r>
            <a:r>
              <a:rPr lang="en-US" baseline="0" dirty="0" smtClean="0"/>
              <a:t> does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Design decisions </a:t>
            </a:r>
            <a:r>
              <a:rPr lang="mr-IN" baseline="0" dirty="0" smtClean="0"/>
              <a:t>–</a:t>
            </a:r>
            <a:r>
              <a:rPr lang="en-US" baseline="0" dirty="0" smtClean="0"/>
              <a:t> flashing ghosts, blinking dots, </a:t>
            </a:r>
            <a:r>
              <a:rPr lang="en-US" baseline="0" dirty="0" err="1" smtClean="0"/>
              <a:t>pacman</a:t>
            </a:r>
            <a:r>
              <a:rPr lang="en-US" baseline="0" dirty="0" smtClean="0"/>
              <a:t> animation do not affect game so are handled only in view. </a:t>
            </a:r>
            <a:r>
              <a:rPr lang="en-US" dirty="0" smtClean="0"/>
              <a:t>Talk about how we are drawing different</a:t>
            </a:r>
            <a:r>
              <a:rPr lang="en-US" baseline="0" dirty="0" smtClean="0"/>
              <a:t> game objects. When to call each request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70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 of how each piece connects to use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89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how</a:t>
            </a:r>
            <a:r>
              <a:rPr lang="en-US" baseline="0" dirty="0" smtClean="0"/>
              <a:t> interfaces satisfy use cases. </a:t>
            </a:r>
            <a:r>
              <a:rPr lang="en-US" dirty="0" smtClean="0"/>
              <a:t>Interact strategy example: ghost handles all </a:t>
            </a:r>
            <a:r>
              <a:rPr lang="en-US" dirty="0" err="1" smtClean="0"/>
              <a:t>pacman</a:t>
            </a:r>
            <a:r>
              <a:rPr lang="en-US" dirty="0" smtClean="0"/>
              <a:t>-ghost interactions, and </a:t>
            </a:r>
            <a:r>
              <a:rPr lang="en-US" dirty="0" err="1" smtClean="0"/>
              <a:t>pacman</a:t>
            </a:r>
            <a:r>
              <a:rPr lang="en-US" dirty="0" smtClean="0"/>
              <a:t> does not</a:t>
            </a:r>
            <a:r>
              <a:rPr lang="en-US" baseline="0" dirty="0" smtClean="0"/>
              <a:t> worry about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7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2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8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0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4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7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11/2/18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0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11/2/18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3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11/2/18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3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2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16EA5-1104-9947-BC32-BE5ED901B257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4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://pacman-team-houston.herokuapp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86195"/>
            <a:ext cx="7772400" cy="1470025"/>
          </a:xfrm>
        </p:spPr>
        <p:txBody>
          <a:bodyPr/>
          <a:lstStyle/>
          <a:p>
            <a:r>
              <a:rPr lang="en-US" dirty="0" smtClean="0"/>
              <a:t>Pacman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Final</a:t>
            </a:r>
            <a:r>
              <a:rPr lang="en-US" dirty="0" smtClean="0"/>
              <a:t> Game</a:t>
            </a:r>
            <a:r>
              <a:rPr lang="zh-CN" altLang="en-US" dirty="0" smtClean="0"/>
              <a:t>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4197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Team Houston</a:t>
            </a:r>
          </a:p>
          <a:p>
            <a:r>
              <a:rPr lang="en-US" dirty="0" smtClean="0"/>
              <a:t>Jonathan Wang, Manu </a:t>
            </a:r>
            <a:r>
              <a:rPr lang="en-US" dirty="0" err="1" smtClean="0"/>
              <a:t>Maheshwari</a:t>
            </a:r>
            <a:r>
              <a:rPr lang="en-US" dirty="0" smtClean="0"/>
              <a:t>, </a:t>
            </a:r>
            <a:r>
              <a:rPr lang="en-US" dirty="0" err="1" smtClean="0"/>
              <a:t>Yanjun</a:t>
            </a:r>
            <a:r>
              <a:rPr lang="en-US" dirty="0" smtClean="0"/>
              <a:t> Yang, </a:t>
            </a:r>
            <a:r>
              <a:rPr lang="en-US" dirty="0" err="1" smtClean="0"/>
              <a:t>Tianqi</a:t>
            </a:r>
            <a:r>
              <a:rPr lang="en-US" dirty="0" smtClean="0"/>
              <a:t> Ma, </a:t>
            </a:r>
            <a:r>
              <a:rPr lang="en-US" dirty="0" err="1" smtClean="0"/>
              <a:t>Youyi</a:t>
            </a:r>
            <a:r>
              <a:rPr lang="en-US" dirty="0" smtClean="0"/>
              <a:t> Wei, Jiang 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5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Pacman</a:t>
            </a:r>
            <a:endParaRPr lang="en-US" dirty="0"/>
          </a:p>
          <a:p>
            <a:pPr lvl="1" fontAlgn="base"/>
            <a:r>
              <a:rPr lang="en-US" dirty="0"/>
              <a:t>Pacman can move in all directions - can change direction with user input</a:t>
            </a:r>
          </a:p>
          <a:p>
            <a:pPr lvl="1" fontAlgn="base"/>
            <a:r>
              <a:rPr lang="en-US" dirty="0"/>
              <a:t>Pacman does not go through walls</a:t>
            </a:r>
          </a:p>
          <a:p>
            <a:pPr lvl="1" fontAlgn="base"/>
            <a:r>
              <a:rPr lang="en-US" dirty="0"/>
              <a:t>Pacman can teleport through </a:t>
            </a:r>
            <a:r>
              <a:rPr lang="en-US" dirty="0" smtClean="0"/>
              <a:t>exit</a:t>
            </a:r>
            <a:r>
              <a:rPr lang="en-US" altLang="zh-CN" dirty="0" smtClean="0"/>
              <a:t>s</a:t>
            </a:r>
            <a:endParaRPr lang="en-US" dirty="0"/>
          </a:p>
          <a:p>
            <a:pPr lvl="1" fontAlgn="base"/>
            <a:r>
              <a:rPr lang="en-US" dirty="0"/>
              <a:t>Pacman eats food - food is destroyed, update score, ghost strategy</a:t>
            </a:r>
          </a:p>
          <a:p>
            <a:pPr lvl="1" fontAlgn="base"/>
            <a:r>
              <a:rPr lang="en-US" dirty="0"/>
              <a:t>Pacman eats afraid ghosts</a:t>
            </a:r>
          </a:p>
        </p:txBody>
      </p:sp>
    </p:spTree>
    <p:extLst>
      <p:ext uri="{BB962C8B-B14F-4D97-AF65-F5344CB8AC3E}">
        <p14:creationId xmlns:p14="http://schemas.microsoft.com/office/powerpoint/2010/main" val="276157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Ghosts</a:t>
            </a:r>
          </a:p>
          <a:p>
            <a:pPr lvl="1" fontAlgn="base"/>
            <a:r>
              <a:rPr lang="en-US" dirty="0"/>
              <a:t>Ghost starts in jail</a:t>
            </a:r>
          </a:p>
          <a:p>
            <a:pPr lvl="1" fontAlgn="base"/>
            <a:r>
              <a:rPr lang="en-US" dirty="0"/>
              <a:t>Ghost can move based on strategy</a:t>
            </a:r>
          </a:p>
          <a:p>
            <a:pPr lvl="1" fontAlgn="base"/>
            <a:r>
              <a:rPr lang="en-US" dirty="0"/>
              <a:t>Ghost does not go through walls</a:t>
            </a:r>
          </a:p>
          <a:p>
            <a:pPr lvl="1" fontAlgn="base"/>
            <a:r>
              <a:rPr lang="en-US" dirty="0"/>
              <a:t>Ghost can teleport through exit</a:t>
            </a:r>
          </a:p>
          <a:p>
            <a:pPr lvl="1" fontAlgn="base"/>
            <a:r>
              <a:rPr lang="en-US" dirty="0"/>
              <a:t>Eating large dot makes ghosts afraid</a:t>
            </a:r>
          </a:p>
          <a:p>
            <a:pPr lvl="1" fontAlgn="base"/>
            <a:r>
              <a:rPr lang="en-US" dirty="0"/>
              <a:t>Ghost goes to jail when eaten</a:t>
            </a:r>
          </a:p>
        </p:txBody>
      </p:sp>
    </p:spTree>
    <p:extLst>
      <p:ext uri="{BB962C8B-B14F-4D97-AF65-F5344CB8AC3E}">
        <p14:creationId xmlns:p14="http://schemas.microsoft.com/office/powerpoint/2010/main" val="3923475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</a:t>
            </a:r>
          </a:p>
          <a:p>
            <a:pPr lvl="1"/>
            <a:r>
              <a:rPr lang="en-US" dirty="0" smtClean="0"/>
              <a:t>Spawn fruit periodically</a:t>
            </a:r>
          </a:p>
          <a:p>
            <a:pPr lvl="1"/>
            <a:r>
              <a:rPr lang="en-US" dirty="0" smtClean="0"/>
              <a:t>End game on win/lose condition</a:t>
            </a:r>
          </a:p>
        </p:txBody>
      </p:sp>
    </p:spTree>
    <p:extLst>
      <p:ext uri="{BB962C8B-B14F-4D97-AF65-F5344CB8AC3E}">
        <p14:creationId xmlns:p14="http://schemas.microsoft.com/office/powerpoint/2010/main" val="1314568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Cmds</a:t>
            </a:r>
            <a:r>
              <a:rPr lang="en-US" dirty="0" smtClean="0"/>
              <a:t>, Strategies, </a:t>
            </a:r>
            <a:r>
              <a:rPr lang="en-US" dirty="0" err="1" smtClean="0"/>
              <a:t>GameObjects</a:t>
            </a:r>
            <a:endParaRPr lang="en-US" dirty="0" smtClean="0"/>
          </a:p>
          <a:p>
            <a:pPr lvl="1"/>
            <a:r>
              <a:rPr lang="en-US" dirty="0" smtClean="0"/>
              <a:t>Interfaces and abstract classes</a:t>
            </a:r>
          </a:p>
          <a:p>
            <a:r>
              <a:rPr lang="en-US" dirty="0" err="1" smtClean="0"/>
              <a:t>DispatchAdapter</a:t>
            </a:r>
            <a:r>
              <a:rPr lang="en-US" dirty="0" smtClean="0"/>
              <a:t>, Controller</a:t>
            </a:r>
          </a:p>
          <a:p>
            <a:pPr lvl="1"/>
            <a:r>
              <a:rPr lang="en-US" dirty="0" smtClean="0"/>
              <a:t>Manage game, process requests</a:t>
            </a:r>
          </a:p>
          <a:p>
            <a:r>
              <a:rPr lang="en-US" dirty="0" err="1" smtClean="0"/>
              <a:t>View.js</a:t>
            </a:r>
            <a:r>
              <a:rPr lang="en-US" dirty="0" smtClean="0"/>
              <a:t>, </a:t>
            </a:r>
            <a:r>
              <a:rPr lang="en-US" dirty="0" err="1" smtClean="0"/>
              <a:t>Index.html</a:t>
            </a:r>
            <a:endParaRPr lang="en-US" dirty="0" smtClean="0"/>
          </a:p>
          <a:p>
            <a:pPr lvl="1"/>
            <a:r>
              <a:rPr lang="en-US" dirty="0" smtClean="0"/>
              <a:t>Display game objects, make requests</a:t>
            </a:r>
          </a:p>
        </p:txBody>
      </p:sp>
    </p:spTree>
    <p:extLst>
      <p:ext uri="{BB962C8B-B14F-4D97-AF65-F5344CB8AC3E}">
        <p14:creationId xmlns:p14="http://schemas.microsoft.com/office/powerpoint/2010/main" val="82714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mr-IN" dirty="0" smtClean="0"/>
              <a:t>–</a:t>
            </a:r>
            <a:r>
              <a:rPr lang="en-US" dirty="0" smtClean="0"/>
              <a:t> Commands,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</a:p>
          <a:p>
            <a:pPr lvl="1"/>
            <a:r>
              <a:rPr lang="en-US" dirty="0" err="1" smtClean="0"/>
              <a:t>IGameObjectCmd</a:t>
            </a:r>
            <a:endParaRPr lang="en-US" dirty="0" smtClean="0"/>
          </a:p>
          <a:p>
            <a:r>
              <a:rPr lang="en-US" dirty="0" smtClean="0"/>
              <a:t>Strategies</a:t>
            </a:r>
          </a:p>
          <a:p>
            <a:pPr lvl="1"/>
            <a:r>
              <a:rPr lang="en-US" dirty="0" err="1" smtClean="0"/>
              <a:t>IUpdateStrategy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move </a:t>
            </a:r>
            <a:r>
              <a:rPr lang="en-US" dirty="0" err="1" smtClean="0"/>
              <a:t>Pacman</a:t>
            </a:r>
            <a:r>
              <a:rPr lang="en-US" dirty="0" smtClean="0"/>
              <a:t> and ghosts</a:t>
            </a:r>
          </a:p>
          <a:p>
            <a:pPr lvl="1"/>
            <a:r>
              <a:rPr lang="en-US" dirty="0" err="1" smtClean="0"/>
              <a:t>IInteractStrategy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one-directional interactions</a:t>
            </a:r>
          </a:p>
        </p:txBody>
      </p:sp>
    </p:spTree>
    <p:extLst>
      <p:ext uri="{BB962C8B-B14F-4D97-AF65-F5344CB8AC3E}">
        <p14:creationId xmlns:p14="http://schemas.microsoft.com/office/powerpoint/2010/main" val="3546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Command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pattern</a:t>
            </a:r>
          </a:p>
          <a:p>
            <a:pPr lvl="1"/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game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</a:p>
          <a:p>
            <a:r>
              <a:rPr lang="en-US" altLang="zh-CN" dirty="0" smtClean="0"/>
              <a:t>Singleton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pattern</a:t>
            </a:r>
          </a:p>
          <a:p>
            <a:pPr lvl="1"/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pacman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</a:t>
            </a:r>
            <a:r>
              <a:rPr lang="en-US" altLang="zh-CN" dirty="0" smtClean="0"/>
              <a:t>oncrete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strategies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commands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3536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548"/>
          </a:xfrm>
        </p:spPr>
        <p:txBody>
          <a:bodyPr/>
          <a:lstStyle/>
          <a:p>
            <a:r>
              <a:rPr lang="en-US" dirty="0" smtClean="0"/>
              <a:t>API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52186"/>
            <a:ext cx="8686800" cy="333907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546948"/>
            <a:ext cx="8229600" cy="217952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Model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Cmds</a:t>
            </a:r>
            <a:r>
              <a:rPr lang="en-US" dirty="0" smtClean="0"/>
              <a:t>, Strategies, </a:t>
            </a:r>
            <a:r>
              <a:rPr lang="en-US" dirty="0" err="1" smtClean="0"/>
              <a:t>GameObjects</a:t>
            </a:r>
            <a:endParaRPr lang="en-US" dirty="0" smtClean="0"/>
          </a:p>
          <a:p>
            <a:pPr lvl="1"/>
            <a:r>
              <a:rPr lang="en-US" dirty="0" smtClean="0"/>
              <a:t>Interfaces and abstract classes</a:t>
            </a:r>
          </a:p>
          <a:p>
            <a:r>
              <a:rPr lang="en-US" dirty="0" err="1" smtClean="0"/>
              <a:t>DispatchAdapter</a:t>
            </a:r>
            <a:r>
              <a:rPr lang="en-US" dirty="0" smtClean="0"/>
              <a:t>, Controller</a:t>
            </a:r>
          </a:p>
          <a:p>
            <a:pPr lvl="1"/>
            <a:r>
              <a:rPr lang="en-US" dirty="0" smtClean="0"/>
              <a:t>Manage game, process requests</a:t>
            </a:r>
          </a:p>
          <a:p>
            <a:r>
              <a:rPr lang="en-US" dirty="0" err="1" smtClean="0"/>
              <a:t>View.js</a:t>
            </a:r>
            <a:r>
              <a:rPr lang="en-US" dirty="0" smtClean="0"/>
              <a:t>, </a:t>
            </a:r>
            <a:r>
              <a:rPr lang="en-US" dirty="0" err="1" smtClean="0"/>
              <a:t>Index.html</a:t>
            </a:r>
            <a:endParaRPr lang="en-US" dirty="0" smtClean="0"/>
          </a:p>
          <a:p>
            <a:pPr lvl="1"/>
            <a:r>
              <a:rPr lang="en-US" dirty="0" smtClean="0"/>
              <a:t>Display game objects, make requests</a:t>
            </a:r>
          </a:p>
        </p:txBody>
      </p:sp>
    </p:spTree>
    <p:extLst>
      <p:ext uri="{BB962C8B-B14F-4D97-AF65-F5344CB8AC3E}">
        <p14:creationId xmlns:p14="http://schemas.microsoft.com/office/powerpoint/2010/main" val="48981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Model—Commands,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Strategies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0863"/>
            <a:ext cx="9144000" cy="343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3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7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GameObjects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80" y="889348"/>
            <a:ext cx="7879520" cy="596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4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DispatchAdapter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08" y="1417638"/>
            <a:ext cx="3022600" cy="184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00" y="1417638"/>
            <a:ext cx="33782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3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Supported requests</a:t>
            </a:r>
          </a:p>
          <a:p>
            <a:pPr lvl="1"/>
            <a:r>
              <a:rPr lang="en-US" dirty="0" err="1" smtClean="0"/>
              <a:t>resetGame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get canvas dims and reset game objects </a:t>
            </a:r>
          </a:p>
          <a:p>
            <a:pPr lvl="1"/>
            <a:r>
              <a:rPr lang="en-US" dirty="0" err="1" smtClean="0"/>
              <a:t>updateGame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update game object states</a:t>
            </a:r>
          </a:p>
          <a:p>
            <a:pPr lvl="1"/>
            <a:r>
              <a:rPr lang="en-US" dirty="0" err="1" smtClean="0"/>
              <a:t>switchDirection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switch </a:t>
            </a:r>
            <a:r>
              <a:rPr lang="en-US" dirty="0" err="1" smtClean="0"/>
              <a:t>Pacman</a:t>
            </a:r>
            <a:r>
              <a:rPr lang="en-US" smtClean="0"/>
              <a:t> direction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997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37" y="2187564"/>
            <a:ext cx="6985000" cy="448310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0336" cy="4525963"/>
          </a:xfrm>
        </p:spPr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err="1">
                <a:hlinkClick r:id="rId4"/>
              </a:rPr>
              <a:t>pacman</a:t>
            </a:r>
            <a:r>
              <a:rPr lang="en-US" dirty="0">
                <a:hlinkClick r:id="rId4"/>
              </a:rPr>
              <a:t>-team-</a:t>
            </a:r>
            <a:r>
              <a:rPr lang="en-US" dirty="0" err="1">
                <a:hlinkClick r:id="rId4"/>
              </a:rPr>
              <a:t>houston.herokuapp.com</a:t>
            </a:r>
            <a:r>
              <a:rPr lang="en-US" dirty="0">
                <a:hlinkClick r:id="rId4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3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925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	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3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</TotalTime>
  <Words>370</Words>
  <Application>Microsoft Macintosh PowerPoint</Application>
  <PresentationFormat>On-screen Show (4:3)</PresentationFormat>
  <Paragraphs>73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Mangal</vt:lpstr>
      <vt:lpstr>宋体</vt:lpstr>
      <vt:lpstr>Arial</vt:lpstr>
      <vt:lpstr>Office Theme</vt:lpstr>
      <vt:lpstr>Pacman Final Game Design</vt:lpstr>
      <vt:lpstr>Design Overview</vt:lpstr>
      <vt:lpstr>API Overview</vt:lpstr>
      <vt:lpstr>Model—Commands, Strategies</vt:lpstr>
      <vt:lpstr>Model – GameObjects</vt:lpstr>
      <vt:lpstr>DispatchAdapter</vt:lpstr>
      <vt:lpstr>Controller</vt:lpstr>
      <vt:lpstr>View</vt:lpstr>
      <vt:lpstr> Questions?</vt:lpstr>
      <vt:lpstr>PowerPoint Presentation</vt:lpstr>
      <vt:lpstr>Use Cases</vt:lpstr>
      <vt:lpstr>Use Cases</vt:lpstr>
      <vt:lpstr>Use Cases</vt:lpstr>
      <vt:lpstr>API Breakdown</vt:lpstr>
      <vt:lpstr>Model – Commands, Strategies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 Game API Design</dc:title>
  <dc:creator>Jonathan</dc:creator>
  <cp:lastModifiedBy>Yanjun Yang</cp:lastModifiedBy>
  <cp:revision>51</cp:revision>
  <dcterms:created xsi:type="dcterms:W3CDTF">2018-10-19T18:33:03Z</dcterms:created>
  <dcterms:modified xsi:type="dcterms:W3CDTF">2018-11-03T20:07:11Z</dcterms:modified>
</cp:coreProperties>
</file>