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0" r:id="rId5"/>
    <p:sldId id="260" r:id="rId6"/>
    <p:sldId id="261" r:id="rId7"/>
    <p:sldId id="262" r:id="rId8"/>
    <p:sldId id="265" r:id="rId9"/>
    <p:sldId id="266" r:id="rId10"/>
    <p:sldId id="271" r:id="rId11"/>
    <p:sldId id="267" r:id="rId12"/>
    <p:sldId id="268" r:id="rId13"/>
    <p:sldId id="264" r:id="rId14"/>
    <p:sldId id="27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/>
  </p:normalViewPr>
  <p:slideViewPr>
    <p:cSldViewPr snapToGrid="0" snapToObjects="1">
      <p:cViewPr>
        <p:scale>
          <a:sx n="102" d="100"/>
          <a:sy n="102" d="100"/>
        </p:scale>
        <p:origin x="14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Design decisions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flashing ghosts, blinking dots,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animation do not affect game so are handled only in view. </a:t>
            </a:r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objects. When to call each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how each piece connects to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interfaces satisfy use cases. </a:t>
            </a:r>
            <a:r>
              <a:rPr lang="en-US" dirty="0" smtClean="0"/>
              <a:t>Interact 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cman-team-houston.herokuapp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en-US" dirty="0" smtClean="0"/>
              <a:t> Game</a:t>
            </a:r>
            <a:r>
              <a:rPr lang="zh-CN" altLang="en-US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Pacman</a:t>
            </a:r>
            <a:endParaRPr lang="en-US" dirty="0"/>
          </a:p>
          <a:p>
            <a:pPr lvl="1" fontAlgn="base"/>
            <a:r>
              <a:rPr lang="en-US" dirty="0"/>
              <a:t>Pacman can move in all directions - can change direction with user input</a:t>
            </a:r>
          </a:p>
          <a:p>
            <a:pPr lvl="1" fontAlgn="base"/>
            <a:r>
              <a:rPr lang="en-US" dirty="0"/>
              <a:t>Pacman does not go through walls</a:t>
            </a:r>
          </a:p>
          <a:p>
            <a:pPr lvl="1" fontAlgn="base"/>
            <a:r>
              <a:rPr lang="en-US" dirty="0"/>
              <a:t>Pacman can teleport through </a:t>
            </a:r>
            <a:r>
              <a:rPr lang="en-US" dirty="0" smtClean="0"/>
              <a:t>exit</a:t>
            </a:r>
            <a:r>
              <a:rPr lang="en-US" altLang="zh-CN" dirty="0" smtClean="0"/>
              <a:t>s</a:t>
            </a:r>
            <a:endParaRPr lang="en-US" dirty="0"/>
          </a:p>
          <a:p>
            <a:pPr lvl="1" fontAlgn="base"/>
            <a:r>
              <a:rPr lang="en-US" dirty="0"/>
              <a:t>Pacman eats food - food is destroyed, update score, ghost strategy</a:t>
            </a:r>
          </a:p>
          <a:p>
            <a:pPr lvl="1" fontAlgn="base"/>
            <a:r>
              <a:rPr lang="en-US" dirty="0"/>
              <a:t>Pacman eats afraid ghosts</a:t>
            </a:r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 fontAlgn="base"/>
            <a:r>
              <a:rPr lang="en-US" dirty="0"/>
              <a:t>Ghost starts in jail</a:t>
            </a:r>
          </a:p>
          <a:p>
            <a:pPr lvl="1" fontAlgn="base"/>
            <a:r>
              <a:rPr lang="en-US" dirty="0"/>
              <a:t>Ghost can move based on strategy</a:t>
            </a:r>
          </a:p>
          <a:p>
            <a:pPr lvl="1" fontAlgn="base"/>
            <a:r>
              <a:rPr lang="en-US" dirty="0"/>
              <a:t>Ghost does not go through walls</a:t>
            </a:r>
          </a:p>
          <a:p>
            <a:pPr lvl="1" fontAlgn="base"/>
            <a:r>
              <a:rPr lang="en-US" dirty="0"/>
              <a:t>Ghost can teleport through exit</a:t>
            </a:r>
          </a:p>
          <a:p>
            <a:pPr lvl="1" fontAlgn="base"/>
            <a:r>
              <a:rPr lang="en-US" dirty="0"/>
              <a:t>Eating large dot makes ghosts afraid</a:t>
            </a:r>
          </a:p>
          <a:p>
            <a:pPr lvl="1" fontAlgn="base"/>
            <a:r>
              <a:rPr lang="en-US" dirty="0"/>
              <a:t>Ghost goes to jail when eaten</a:t>
            </a:r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Spawn fruit periodically</a:t>
            </a:r>
          </a:p>
          <a:p>
            <a:pPr lvl="1"/>
            <a:r>
              <a:rPr lang="en-US" dirty="0" smtClean="0"/>
              <a:t>End game on win/lose condition</a:t>
            </a:r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8271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46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Singleton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dirty="0" smtClean="0"/>
              <a:t>oncrete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3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548"/>
          </a:xfrm>
        </p:spPr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2186"/>
            <a:ext cx="8686800" cy="33390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46948"/>
            <a:ext cx="8229600" cy="21795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48981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Model—Commands,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863"/>
            <a:ext cx="9144000" cy="34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0" y="889348"/>
            <a:ext cx="7879520" cy="5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" y="1417638"/>
            <a:ext cx="30226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417638"/>
            <a:ext cx="3378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pacman</a:t>
            </a:r>
            <a:r>
              <a:rPr lang="en-US" dirty="0">
                <a:hlinkClick r:id="rId3"/>
              </a:rPr>
              <a:t>-team-</a:t>
            </a:r>
            <a:r>
              <a:rPr lang="en-US" dirty="0" err="1">
                <a:hlinkClick r:id="rId3"/>
              </a:rPr>
              <a:t>houston.herokuapp.com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146300"/>
            <a:ext cx="6883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370</Words>
  <Application>Microsoft Macintosh PowerPoint</Application>
  <PresentationFormat>On-screen Show (4:3)</PresentationFormat>
  <Paragraphs>73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Mangal</vt:lpstr>
      <vt:lpstr>宋体</vt:lpstr>
      <vt:lpstr>Arial</vt:lpstr>
      <vt:lpstr>Office Theme</vt:lpstr>
      <vt:lpstr>Pacman Final Game Design</vt:lpstr>
      <vt:lpstr>Design Overview</vt:lpstr>
      <vt:lpstr>API Overview</vt:lpstr>
      <vt:lpstr>Model—Commands, Strategies</vt:lpstr>
      <vt:lpstr>Model – GameObjects</vt:lpstr>
      <vt:lpstr>DispatchAdapter</vt:lpstr>
      <vt:lpstr>Controller</vt:lpstr>
      <vt:lpstr>View</vt:lpstr>
      <vt:lpstr> Questions?</vt:lpstr>
      <vt:lpstr>PowerPoint Presentation</vt:lpstr>
      <vt:lpstr>Use Cases</vt:lpstr>
      <vt:lpstr>Use Cases</vt:lpstr>
      <vt:lpstr>Use Cases</vt:lpstr>
      <vt:lpstr>API Breakdown</vt:lpstr>
      <vt:lpstr>Model – Commands, Strategies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Yanjun Yang</cp:lastModifiedBy>
  <cp:revision>52</cp:revision>
  <dcterms:created xsi:type="dcterms:W3CDTF">2018-10-19T18:33:03Z</dcterms:created>
  <dcterms:modified xsi:type="dcterms:W3CDTF">2018-11-03T21:16:41Z</dcterms:modified>
</cp:coreProperties>
</file>