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7" r:id="rId4"/>
    <p:sldId id="268" r:id="rId5"/>
    <p:sldId id="257" r:id="rId6"/>
    <p:sldId id="259" r:id="rId7"/>
    <p:sldId id="260" r:id="rId8"/>
    <p:sldId id="261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BD92E-FF1D-6A4E-BE14-EDEAC00E0CAA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C7914-C99C-EC47-BACB-EACC7A5F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7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Interact strategy example: ghost handles all </a:t>
            </a:r>
            <a:r>
              <a:rPr lang="en-US" dirty="0" err="1" smtClean="0"/>
              <a:t>pacman</a:t>
            </a:r>
            <a:r>
              <a:rPr lang="en-US" dirty="0" smtClean="0"/>
              <a:t>-ghost interactions, and </a:t>
            </a:r>
            <a:r>
              <a:rPr lang="en-US" dirty="0" err="1" smtClean="0"/>
              <a:t>pacman</a:t>
            </a:r>
            <a:r>
              <a:rPr lang="en-US" dirty="0" smtClean="0"/>
              <a:t> does not</a:t>
            </a:r>
            <a:r>
              <a:rPr lang="en-US" baseline="0" dirty="0" smtClean="0"/>
              <a:t> worry about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9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 err="1" smtClean="0"/>
              <a:t>AGameObjects</a:t>
            </a:r>
            <a:r>
              <a:rPr lang="en-US" baseline="0" dirty="0" smtClean="0"/>
              <a:t> implement </a:t>
            </a:r>
            <a:r>
              <a:rPr lang="en-US" baseline="0" dirty="0" smtClean="0"/>
              <a:t>Observer. </a:t>
            </a:r>
            <a:r>
              <a:rPr lang="en-US" baseline="0" dirty="0" smtClean="0"/>
              <a:t>Talk </a:t>
            </a:r>
            <a:r>
              <a:rPr lang="en-US" dirty="0" smtClean="0"/>
              <a:t>about inheritance structure and functions</a:t>
            </a:r>
            <a:r>
              <a:rPr lang="en-US" dirty="0" smtClean="0"/>
              <a:t>.</a:t>
            </a:r>
          </a:p>
          <a:p>
            <a:r>
              <a:rPr lang="en-US" baseline="0" dirty="0" smtClean="0"/>
              <a:t>Separate concrete classes for easy object creation and extensibility.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24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timers and </a:t>
            </a:r>
            <a:r>
              <a:rPr lang="en-US" dirty="0" smtClean="0"/>
              <a:t>values. Grid</a:t>
            </a:r>
            <a:r>
              <a:rPr lang="en-US" baseline="0" dirty="0" smtClean="0"/>
              <a:t> size is static for easy access in concrete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90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each request</a:t>
            </a:r>
            <a:r>
              <a:rPr lang="en-US" baseline="0" dirty="0" smtClean="0"/>
              <a:t> does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how we are drawing different</a:t>
            </a:r>
            <a:r>
              <a:rPr lang="en-US" baseline="0" dirty="0" smtClean="0"/>
              <a:t> game objects, link to </a:t>
            </a:r>
            <a:r>
              <a:rPr lang="en-US" baseline="0" dirty="0" err="1" smtClean="0"/>
              <a:t>heroku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70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7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2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8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0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4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7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0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3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3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2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16EA5-1104-9947-BC32-BE5ED901B25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4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pacman-team-houston.herokuapp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86195"/>
            <a:ext cx="7772400" cy="1470025"/>
          </a:xfrm>
        </p:spPr>
        <p:txBody>
          <a:bodyPr/>
          <a:lstStyle/>
          <a:p>
            <a:r>
              <a:rPr lang="en-US" dirty="0" err="1" smtClean="0"/>
              <a:t>Pacman</a:t>
            </a:r>
            <a:r>
              <a:rPr lang="en-US" dirty="0" smtClean="0"/>
              <a:t> Game API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41970"/>
            <a:ext cx="6400800" cy="1752600"/>
          </a:xfrm>
        </p:spPr>
        <p:txBody>
          <a:bodyPr/>
          <a:lstStyle/>
          <a:p>
            <a:r>
              <a:rPr lang="en-US" dirty="0" smtClean="0"/>
              <a:t>Jonathan Wang, Manu </a:t>
            </a:r>
            <a:r>
              <a:rPr lang="en-US" dirty="0" err="1" smtClean="0"/>
              <a:t>Maheshwari</a:t>
            </a:r>
            <a:r>
              <a:rPr lang="en-US" dirty="0" smtClean="0"/>
              <a:t>, </a:t>
            </a:r>
            <a:r>
              <a:rPr lang="en-US" dirty="0" err="1" smtClean="0"/>
              <a:t>Yanjun</a:t>
            </a:r>
            <a:r>
              <a:rPr lang="en-US" dirty="0" smtClean="0"/>
              <a:t> Yang, </a:t>
            </a:r>
            <a:r>
              <a:rPr lang="en-US" dirty="0" err="1" smtClean="0"/>
              <a:t>Tianqi</a:t>
            </a:r>
            <a:r>
              <a:rPr lang="en-US" dirty="0" smtClean="0"/>
              <a:t> Ma, </a:t>
            </a:r>
            <a:r>
              <a:rPr lang="en-US" dirty="0" err="1" smtClean="0"/>
              <a:t>Youyi</a:t>
            </a:r>
            <a:r>
              <a:rPr lang="en-US" dirty="0" smtClean="0"/>
              <a:t> Wei, Jiang 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9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37" y="2187564"/>
            <a:ext cx="6985000" cy="448310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0336" cy="4525963"/>
          </a:xfrm>
        </p:spPr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err="1">
                <a:hlinkClick r:id="rId4"/>
              </a:rPr>
              <a:t>pacman</a:t>
            </a:r>
            <a:r>
              <a:rPr lang="en-US" dirty="0">
                <a:hlinkClick r:id="rId4"/>
              </a:rPr>
              <a:t>-team-</a:t>
            </a:r>
            <a:r>
              <a:rPr lang="en-US" dirty="0" err="1">
                <a:hlinkClick r:id="rId4"/>
              </a:rPr>
              <a:t>houston.herokuapp.com</a:t>
            </a:r>
            <a:r>
              <a:rPr lang="en-US" dirty="0">
                <a:hlinkClick r:id="rId4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31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925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	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3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</a:t>
            </a:r>
          </a:p>
          <a:p>
            <a:pPr lvl="1"/>
            <a:r>
              <a:rPr lang="en-US" dirty="0" smtClean="0"/>
              <a:t>Display all game objects</a:t>
            </a:r>
          </a:p>
          <a:p>
            <a:pPr lvl="1"/>
            <a:r>
              <a:rPr lang="en-US" dirty="0" smtClean="0"/>
              <a:t>Spawn fruit periodically</a:t>
            </a:r>
            <a:endParaRPr lang="en-US" dirty="0" smtClean="0"/>
          </a:p>
          <a:p>
            <a:pPr lvl="1"/>
            <a:r>
              <a:rPr lang="en-US" dirty="0" smtClean="0"/>
              <a:t>End game on win/lose condition</a:t>
            </a:r>
          </a:p>
          <a:p>
            <a:pPr lvl="1"/>
            <a:r>
              <a:rPr lang="en-US" dirty="0" smtClean="0"/>
              <a:t>Track score, lives, </a:t>
            </a:r>
            <a:r>
              <a:rPr lang="en-US" dirty="0" smtClean="0"/>
              <a:t>timers, etc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6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Pacman</a:t>
            </a:r>
            <a:endParaRPr lang="en-US" dirty="0" smtClean="0"/>
          </a:p>
          <a:p>
            <a:pPr lvl="1"/>
            <a:r>
              <a:rPr lang="en-US" dirty="0" smtClean="0"/>
              <a:t>Move in all direction based on user input</a:t>
            </a:r>
          </a:p>
          <a:p>
            <a:pPr lvl="1"/>
            <a:r>
              <a:rPr lang="en-US" dirty="0" smtClean="0"/>
              <a:t>Does not go through walls</a:t>
            </a:r>
          </a:p>
          <a:p>
            <a:pPr lvl="1"/>
            <a:r>
              <a:rPr lang="en-US" dirty="0" smtClean="0"/>
              <a:t>Warp through exit</a:t>
            </a:r>
          </a:p>
          <a:p>
            <a:pPr lvl="1"/>
            <a:r>
              <a:rPr lang="en-US" dirty="0" smtClean="0"/>
              <a:t>Eat food </a:t>
            </a:r>
            <a:r>
              <a:rPr lang="mr-IN" dirty="0" smtClean="0"/>
              <a:t>–</a:t>
            </a:r>
            <a:r>
              <a:rPr lang="en-US" dirty="0" smtClean="0"/>
              <a:t> destroy food, update score, update ghost strategy</a:t>
            </a:r>
          </a:p>
          <a:p>
            <a:pPr lvl="1"/>
            <a:r>
              <a:rPr lang="en-US" dirty="0" smtClean="0"/>
              <a:t>Eaten by ghosts </a:t>
            </a:r>
            <a:r>
              <a:rPr lang="mr-IN" dirty="0" smtClean="0"/>
              <a:t>–</a:t>
            </a:r>
            <a:r>
              <a:rPr lang="en-US" dirty="0" smtClean="0"/>
              <a:t> lose life</a:t>
            </a:r>
          </a:p>
          <a:p>
            <a:pPr lvl="1"/>
            <a:r>
              <a:rPr lang="en-US" dirty="0" smtClean="0"/>
              <a:t>Eat afraid ghosts </a:t>
            </a:r>
            <a:r>
              <a:rPr lang="mr-IN" dirty="0" smtClean="0"/>
              <a:t>–</a:t>
            </a:r>
            <a:r>
              <a:rPr lang="en-US" dirty="0" smtClean="0"/>
              <a:t> send to jail, update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7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Ghosts</a:t>
            </a:r>
          </a:p>
          <a:p>
            <a:pPr lvl="1"/>
            <a:r>
              <a:rPr lang="en-US" dirty="0" smtClean="0"/>
              <a:t>Move based on strategy</a:t>
            </a:r>
          </a:p>
          <a:p>
            <a:pPr lvl="1"/>
            <a:r>
              <a:rPr lang="en-US" dirty="0" smtClean="0"/>
              <a:t>Does not go through walls</a:t>
            </a:r>
          </a:p>
          <a:p>
            <a:pPr lvl="1"/>
            <a:r>
              <a:rPr lang="en-US" dirty="0" smtClean="0"/>
              <a:t>Warp through exit</a:t>
            </a:r>
          </a:p>
          <a:p>
            <a:pPr lvl="1"/>
            <a:r>
              <a:rPr lang="en-US" dirty="0" smtClean="0"/>
              <a:t>Exit jail after some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47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Cmds</a:t>
            </a:r>
            <a:r>
              <a:rPr lang="en-US" dirty="0" smtClean="0"/>
              <a:t>, Strategies, </a:t>
            </a:r>
            <a:r>
              <a:rPr lang="en-US" dirty="0" err="1" smtClean="0"/>
              <a:t>GameObjects</a:t>
            </a:r>
            <a:endParaRPr lang="en-US" dirty="0" smtClean="0"/>
          </a:p>
          <a:p>
            <a:pPr lvl="1"/>
            <a:r>
              <a:rPr lang="en-US" dirty="0" smtClean="0"/>
              <a:t>Interfaces and abstract classes</a:t>
            </a:r>
          </a:p>
          <a:p>
            <a:r>
              <a:rPr lang="en-US" dirty="0" err="1" smtClean="0"/>
              <a:t>DispatchAdapter</a:t>
            </a:r>
            <a:r>
              <a:rPr lang="en-US" dirty="0" smtClean="0"/>
              <a:t>, Controller</a:t>
            </a:r>
          </a:p>
          <a:p>
            <a:pPr lvl="1"/>
            <a:r>
              <a:rPr lang="en-US" dirty="0" smtClean="0"/>
              <a:t>Manage game, process requests</a:t>
            </a:r>
          </a:p>
          <a:p>
            <a:r>
              <a:rPr lang="en-US" dirty="0" err="1" smtClean="0"/>
              <a:t>View.js</a:t>
            </a:r>
            <a:r>
              <a:rPr lang="en-US" dirty="0" smtClean="0"/>
              <a:t>, </a:t>
            </a:r>
            <a:r>
              <a:rPr lang="en-US" dirty="0" err="1" smtClean="0"/>
              <a:t>Index.html</a:t>
            </a:r>
            <a:endParaRPr lang="en-US" dirty="0" smtClean="0"/>
          </a:p>
          <a:p>
            <a:pPr lvl="1"/>
            <a:r>
              <a:rPr lang="en-US" dirty="0" smtClean="0"/>
              <a:t>Display game objects, make requests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1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mr-IN" dirty="0" smtClean="0"/>
              <a:t>–</a:t>
            </a:r>
            <a:r>
              <a:rPr lang="en-US" dirty="0" smtClean="0"/>
              <a:t> Commands,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</a:p>
          <a:p>
            <a:pPr lvl="1"/>
            <a:r>
              <a:rPr lang="en-US" dirty="0" err="1" smtClean="0"/>
              <a:t>IGameObjectCmd</a:t>
            </a:r>
            <a:endParaRPr lang="en-US" dirty="0" smtClean="0"/>
          </a:p>
          <a:p>
            <a:r>
              <a:rPr lang="en-US" dirty="0" smtClean="0"/>
              <a:t>Strategies</a:t>
            </a:r>
          </a:p>
          <a:p>
            <a:pPr lvl="1"/>
            <a:r>
              <a:rPr lang="en-US" dirty="0" err="1" smtClean="0"/>
              <a:t>IUpdateStrategy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move </a:t>
            </a:r>
            <a:r>
              <a:rPr lang="en-US" dirty="0" err="1" smtClean="0"/>
              <a:t>Pacman</a:t>
            </a:r>
            <a:r>
              <a:rPr lang="en-US" dirty="0" smtClean="0"/>
              <a:t> and ghosts</a:t>
            </a:r>
          </a:p>
          <a:p>
            <a:pPr lvl="1"/>
            <a:r>
              <a:rPr lang="en-US" dirty="0" err="1" smtClean="0"/>
              <a:t>IInteractStrategy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one-directional </a:t>
            </a:r>
            <a:r>
              <a:rPr lang="en-US" dirty="0" smtClean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3018462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GameObjects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067" y="1276342"/>
            <a:ext cx="6298277" cy="529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46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DispatchAdapter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08" y="1417638"/>
            <a:ext cx="3044246" cy="31353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233" y="1417638"/>
            <a:ext cx="31369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3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Supported requests</a:t>
            </a:r>
          </a:p>
          <a:p>
            <a:pPr lvl="1"/>
            <a:r>
              <a:rPr lang="en-US" dirty="0" err="1" smtClean="0"/>
              <a:t>resetGame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get canvas dims and reset game objects </a:t>
            </a:r>
          </a:p>
          <a:p>
            <a:pPr lvl="1"/>
            <a:r>
              <a:rPr lang="en-US" dirty="0" err="1" smtClean="0"/>
              <a:t>updateGame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update game object states</a:t>
            </a:r>
          </a:p>
          <a:p>
            <a:pPr lvl="1"/>
            <a:r>
              <a:rPr lang="en-US" dirty="0" err="1" smtClean="0"/>
              <a:t>switchDirection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switch </a:t>
            </a:r>
            <a:r>
              <a:rPr lang="en-US" dirty="0" err="1" smtClean="0"/>
              <a:t>Pacman</a:t>
            </a:r>
            <a:r>
              <a:rPr lang="en-US" smtClean="0"/>
              <a:t> direction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9978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283</Words>
  <Application>Microsoft Macintosh PowerPoint</Application>
  <PresentationFormat>On-screen Show (4:3)</PresentationFormat>
  <Paragraphs>56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Pacman Game API Design</vt:lpstr>
      <vt:lpstr>Use Cases</vt:lpstr>
      <vt:lpstr>Use Cases</vt:lpstr>
      <vt:lpstr>Use Cases</vt:lpstr>
      <vt:lpstr>API Breakdown</vt:lpstr>
      <vt:lpstr>Model – Commands, Strategies</vt:lpstr>
      <vt:lpstr>Model – GameObjects</vt:lpstr>
      <vt:lpstr>DispatchAdapter</vt:lpstr>
      <vt:lpstr>Controller</vt:lpstr>
      <vt:lpstr>View</vt:lpstr>
      <vt:lpstr> 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 Game API Design</dc:title>
  <dc:creator>Jonathan</dc:creator>
  <cp:lastModifiedBy>Jonathan</cp:lastModifiedBy>
  <cp:revision>30</cp:revision>
  <dcterms:created xsi:type="dcterms:W3CDTF">2018-10-19T18:33:03Z</dcterms:created>
  <dcterms:modified xsi:type="dcterms:W3CDTF">2018-10-22T18:07:08Z</dcterms:modified>
</cp:coreProperties>
</file>