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7" r:id="rId4"/>
    <p:sldId id="268" r:id="rId5"/>
    <p:sldId id="257" r:id="rId6"/>
    <p:sldId id="259" r:id="rId7"/>
    <p:sldId id="260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BD92E-FF1D-6A4E-BE14-EDEAC00E0CA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C7914-C99C-EC47-BACB-EACC7A5F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AGameObjects</a:t>
            </a:r>
            <a:r>
              <a:rPr lang="en-US" baseline="0" dirty="0" smtClean="0"/>
              <a:t> implement Observer Talk </a:t>
            </a:r>
            <a:r>
              <a:rPr lang="en-US" dirty="0" smtClean="0"/>
              <a:t>about </a:t>
            </a:r>
            <a:r>
              <a:rPr lang="en-US" dirty="0" smtClean="0"/>
              <a:t>inheritance structure and </a:t>
            </a:r>
            <a:r>
              <a:rPr lang="en-US" dirty="0" smtClean="0"/>
              <a:t>functions.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timers and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0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each request</a:t>
            </a:r>
            <a:r>
              <a:rPr lang="en-US" baseline="0" dirty="0" smtClean="0"/>
              <a:t>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 we are drawing different</a:t>
            </a:r>
            <a:r>
              <a:rPr lang="en-US" baseline="0" dirty="0" smtClean="0"/>
              <a:t> game objects, link to </a:t>
            </a:r>
            <a:r>
              <a:rPr lang="en-US" baseline="0" dirty="0" err="1" smtClean="0"/>
              <a:t>heroku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6EA5-1104-9947-BC32-BE5ED901B257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pacman-team-houston.herokuap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6195"/>
            <a:ext cx="7772400" cy="1470025"/>
          </a:xfrm>
        </p:spPr>
        <p:txBody>
          <a:bodyPr/>
          <a:lstStyle/>
          <a:p>
            <a:r>
              <a:rPr lang="en-US" dirty="0" err="1" smtClean="0"/>
              <a:t>Pacman</a:t>
            </a:r>
            <a:r>
              <a:rPr lang="en-US" dirty="0" smtClean="0"/>
              <a:t> Game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1970"/>
            <a:ext cx="6400800" cy="1752600"/>
          </a:xfrm>
        </p:spPr>
        <p:txBody>
          <a:bodyPr/>
          <a:lstStyle/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9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37" y="2187564"/>
            <a:ext cx="6985000" cy="44831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0336" cy="4525963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pacman</a:t>
            </a:r>
            <a:r>
              <a:rPr lang="en-US" dirty="0">
                <a:hlinkClick r:id="rId4"/>
              </a:rPr>
              <a:t>-team-</a:t>
            </a:r>
            <a:r>
              <a:rPr lang="en-US" dirty="0" err="1">
                <a:hlinkClick r:id="rId4"/>
              </a:rPr>
              <a:t>houston.herokuapp.com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Display all game objects</a:t>
            </a:r>
          </a:p>
          <a:p>
            <a:pPr lvl="1"/>
            <a:r>
              <a:rPr lang="en-US" dirty="0" smtClean="0"/>
              <a:t>Randomly spawn fruit</a:t>
            </a:r>
          </a:p>
          <a:p>
            <a:pPr lvl="1"/>
            <a:r>
              <a:rPr lang="en-US" dirty="0" smtClean="0"/>
              <a:t>End game on win/lose condition</a:t>
            </a:r>
          </a:p>
          <a:p>
            <a:pPr lvl="1"/>
            <a:r>
              <a:rPr lang="en-US" dirty="0" smtClean="0"/>
              <a:t>Track score, lives,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6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Pacman</a:t>
            </a:r>
            <a:endParaRPr lang="en-US" dirty="0" smtClean="0"/>
          </a:p>
          <a:p>
            <a:pPr lvl="1"/>
            <a:r>
              <a:rPr lang="en-US" dirty="0" smtClean="0"/>
              <a:t>Move in all direction based on user input</a:t>
            </a:r>
          </a:p>
          <a:p>
            <a:pPr lvl="1"/>
            <a:r>
              <a:rPr lang="en-US" dirty="0" smtClean="0"/>
              <a:t>Does not go through walls</a:t>
            </a:r>
          </a:p>
          <a:p>
            <a:pPr lvl="1"/>
            <a:r>
              <a:rPr lang="en-US" dirty="0" smtClean="0"/>
              <a:t>Warp through exit</a:t>
            </a:r>
          </a:p>
          <a:p>
            <a:pPr lvl="1"/>
            <a:r>
              <a:rPr lang="en-US" dirty="0" smtClean="0"/>
              <a:t>Eat food </a:t>
            </a:r>
            <a:r>
              <a:rPr lang="mr-IN" dirty="0" smtClean="0"/>
              <a:t>–</a:t>
            </a:r>
            <a:r>
              <a:rPr lang="en-US" dirty="0" smtClean="0"/>
              <a:t> destroy food, update score, update ghost strategy</a:t>
            </a:r>
          </a:p>
          <a:p>
            <a:pPr lvl="1"/>
            <a:r>
              <a:rPr lang="en-US" dirty="0" smtClean="0"/>
              <a:t>Eaten by ghosts </a:t>
            </a:r>
            <a:r>
              <a:rPr lang="mr-IN" dirty="0" smtClean="0"/>
              <a:t>–</a:t>
            </a:r>
            <a:r>
              <a:rPr lang="en-US" dirty="0" smtClean="0"/>
              <a:t> lose life</a:t>
            </a:r>
          </a:p>
          <a:p>
            <a:pPr lvl="1"/>
            <a:r>
              <a:rPr lang="en-US" dirty="0" smtClean="0"/>
              <a:t>Eat afraid ghosts </a:t>
            </a:r>
            <a:r>
              <a:rPr lang="mr-IN" dirty="0" smtClean="0"/>
              <a:t>–</a:t>
            </a:r>
            <a:r>
              <a:rPr lang="en-US" dirty="0" smtClean="0"/>
              <a:t> send to jail, update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Ghosts</a:t>
            </a:r>
          </a:p>
          <a:p>
            <a:pPr lvl="1"/>
            <a:r>
              <a:rPr lang="en-US" dirty="0" smtClean="0"/>
              <a:t>Move based on strategy</a:t>
            </a:r>
          </a:p>
          <a:p>
            <a:pPr lvl="1"/>
            <a:r>
              <a:rPr lang="en-US" dirty="0" smtClean="0"/>
              <a:t>Does not go through walls</a:t>
            </a:r>
          </a:p>
          <a:p>
            <a:pPr lvl="1"/>
            <a:r>
              <a:rPr lang="en-US" dirty="0" smtClean="0"/>
              <a:t>Warp through exit</a:t>
            </a:r>
          </a:p>
          <a:p>
            <a:pPr lvl="1"/>
            <a:r>
              <a:rPr lang="en-US" dirty="0" smtClean="0"/>
              <a:t>Exit jail after some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7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Cmds</a:t>
            </a:r>
            <a:r>
              <a:rPr lang="en-US" dirty="0" smtClean="0"/>
              <a:t>, Strategies,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pPr lvl="1"/>
            <a:r>
              <a:rPr lang="en-US" dirty="0" smtClean="0"/>
              <a:t>Interfaces and abstract classes</a:t>
            </a:r>
          </a:p>
          <a:p>
            <a:r>
              <a:rPr lang="en-US" dirty="0" err="1" smtClean="0"/>
              <a:t>DispatchAdapter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Manage game, process requests</a:t>
            </a:r>
          </a:p>
          <a:p>
            <a:r>
              <a:rPr lang="en-US" dirty="0" err="1" smtClean="0"/>
              <a:t>View.js</a:t>
            </a:r>
            <a:r>
              <a:rPr lang="en-US" dirty="0" smtClean="0"/>
              <a:t>,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Display game objects, make requests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1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Commands,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dirty="0" err="1" smtClean="0"/>
              <a:t>IGameObjectCmd</a:t>
            </a:r>
            <a:endParaRPr lang="en-US" dirty="0" smtClean="0"/>
          </a:p>
          <a:p>
            <a:r>
              <a:rPr lang="en-US" dirty="0" smtClean="0"/>
              <a:t>Strategies</a:t>
            </a:r>
          </a:p>
          <a:p>
            <a:pPr lvl="1"/>
            <a:r>
              <a:rPr lang="en-US" dirty="0" err="1" smtClean="0"/>
              <a:t>IUpdateStrategy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move </a:t>
            </a:r>
            <a:r>
              <a:rPr lang="en-US" dirty="0" err="1" smtClean="0"/>
              <a:t>Pacman</a:t>
            </a:r>
            <a:r>
              <a:rPr lang="en-US" dirty="0" smtClean="0"/>
              <a:t> and ghosts</a:t>
            </a:r>
          </a:p>
          <a:p>
            <a:pPr lvl="1"/>
            <a:r>
              <a:rPr lang="en-US" dirty="0" err="1" smtClean="0"/>
              <a:t>IInteractStrategy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one-directional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1846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244" y="1313022"/>
            <a:ext cx="5526708" cy="52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DispatchAdapter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11" y="1417638"/>
            <a:ext cx="3824655" cy="49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requests</a:t>
            </a:r>
          </a:p>
          <a:p>
            <a:pPr lvl="1"/>
            <a:r>
              <a:rPr lang="en-US" dirty="0" err="1" smtClean="0"/>
              <a:t>resetGame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get canvas dims and </a:t>
            </a:r>
            <a:r>
              <a:rPr lang="en-US" dirty="0" smtClean="0"/>
              <a:t>reset game objects </a:t>
            </a:r>
            <a:endParaRPr lang="en-US" dirty="0" smtClean="0"/>
          </a:p>
          <a:p>
            <a:pPr lvl="1"/>
            <a:r>
              <a:rPr lang="en-US" dirty="0" err="1" smtClean="0"/>
              <a:t>updateGame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update game object states</a:t>
            </a:r>
            <a:endParaRPr lang="en-US" dirty="0" smtClean="0"/>
          </a:p>
          <a:p>
            <a:pPr lvl="1"/>
            <a:r>
              <a:rPr lang="en-US" dirty="0" err="1" smtClean="0"/>
              <a:t>switchDirection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switch </a:t>
            </a:r>
            <a:r>
              <a:rPr lang="en-US" dirty="0" err="1" smtClean="0"/>
              <a:t>Pacm</a:t>
            </a:r>
            <a:r>
              <a:rPr lang="en-US" dirty="0" err="1" smtClean="0"/>
              <a:t>an</a:t>
            </a:r>
            <a:r>
              <a:rPr lang="en-US" smtClean="0"/>
              <a:t> direction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97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237</Words>
  <Application>Microsoft Macintosh PowerPoint</Application>
  <PresentationFormat>On-screen Show (4:3)</PresentationFormat>
  <Paragraphs>53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Pacman Game API Design</vt:lpstr>
      <vt:lpstr>Use Cases</vt:lpstr>
      <vt:lpstr>Use Cases</vt:lpstr>
      <vt:lpstr>Use Cases</vt:lpstr>
      <vt:lpstr>API Breakdown</vt:lpstr>
      <vt:lpstr>Model – Commands, Strategies</vt:lpstr>
      <vt:lpstr>Model – GameObjects</vt:lpstr>
      <vt:lpstr>DispatchAdapter</vt:lpstr>
      <vt:lpstr>Controller</vt:lpstr>
      <vt:lpstr>View</vt:lpstr>
      <vt:lpstr>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Game API Design</dc:title>
  <dc:creator>Jonathan</dc:creator>
  <cp:lastModifiedBy>Jonathan</cp:lastModifiedBy>
  <cp:revision>26</cp:revision>
  <dcterms:created xsi:type="dcterms:W3CDTF">2018-10-19T18:33:03Z</dcterms:created>
  <dcterms:modified xsi:type="dcterms:W3CDTF">2018-10-22T13:37:08Z</dcterms:modified>
</cp:coreProperties>
</file>