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font" Target="fonts/Roboto-regular.fntdata"/><Relationship Id="rId22" Type="http://schemas.openxmlformats.org/officeDocument/2006/relationships/font" Target="fonts/Montserrat-boldItalic.fntdata"/><Relationship Id="rId10" Type="http://schemas.openxmlformats.org/officeDocument/2006/relationships/font" Target="fonts/RobotoSlab-bold.fntdata"/><Relationship Id="rId21" Type="http://schemas.openxmlformats.org/officeDocument/2006/relationships/font" Target="fonts/Montserrat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Slab-regular.fntdata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4e8321935_0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4e832193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4e8321935_0_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4e832193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4e8321935_0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4e832193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4e8321935_0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4e832193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ES-Arg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7" name="Google Shape;67;p14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n.wikipedia.org/wiki/List_of_ISO_639-1_codes" TargetMode="External"/><Relationship Id="rId4" Type="http://schemas.openxmlformats.org/officeDocument/2006/relationships/hyperlink" Target="https://github.com/open-neuroscience/promotion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hyperlink" Target="https://twitter.com/openneurosci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open-neuroscience.com" TargetMode="External"/><Relationship Id="rId7" Type="http://schemas.openxmlformats.org/officeDocument/2006/relationships/hyperlink" Target="https://bit.ly/uploadON" TargetMode="External"/><Relationship Id="rId8" Type="http://schemas.openxmlformats.org/officeDocument/2006/relationships/hyperlink" Target="https://github.com/open-neuroscience" TargetMode="External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hyperlink" Target="https://twitter.com/openneurosci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open-neuroscience.com" TargetMode="External"/><Relationship Id="rId7" Type="http://schemas.openxmlformats.org/officeDocument/2006/relationships/hyperlink" Target="https://bit.ly/uploadON" TargetMode="External"/><Relationship Id="rId8" Type="http://schemas.openxmlformats.org/officeDocument/2006/relationships/hyperlink" Target="https://github.com/open-neuroscience" TargetMode="External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uploadON" TargetMode="External"/><Relationship Id="rId4" Type="http://schemas.openxmlformats.org/officeDocument/2006/relationships/hyperlink" Target="https://github.com/open-neuroscience" TargetMode="External"/><Relationship Id="rId9" Type="http://schemas.openxmlformats.org/officeDocument/2006/relationships/hyperlink" Target="https://open-neuroscience.com" TargetMode="External"/><Relationship Id="rId5" Type="http://schemas.openxmlformats.org/officeDocument/2006/relationships/hyperlink" Target="https://twitter.com/openneurosci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661350" y="216750"/>
            <a:ext cx="78213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Thanks for your assistance with the translation of our flyer!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Copy the slide in the source language you want to translate from.English is on slide #2. Please don’t delete slides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Translate into the target language you are familiar with. Please keep the same layout as much as possible. Use a spell-checker!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Change the language code in the speaker notes so others can know what language the slide is in (see codes at </a:t>
            </a:r>
            <a:r>
              <a:rPr b="1" lang="en" sz="1800" u="sng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https://en.wikipedia.org/wiki/List_of_ISO_639-1_codes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export the translated slide, select it and click on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File &gt; Download &gt; PNG image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 the file OpenNeuroscienceFlyer_</a:t>
            </a: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languagecode</a:t>
            </a:r>
            <a:endParaRPr b="1"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the flyer to </a:t>
            </a:r>
            <a:r>
              <a:rPr b="1" lang="en" sz="1800" u="sng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https://github.com/open-neuroscience/promotion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this document with your edits as well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Don’t forget to also translate the email template with the contact text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Share far and wide!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9525" y="2613101"/>
            <a:ext cx="1505275" cy="9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225" y="180850"/>
            <a:ext cx="19050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75" y="1860300"/>
            <a:ext cx="19050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3349" y="3155650"/>
            <a:ext cx="1905000" cy="167642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62900" y="290825"/>
            <a:ext cx="56904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75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Meet </a:t>
            </a:r>
            <a:r>
              <a:rPr b="1" lang="en" sz="30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open-neuroscience.com</a:t>
            </a:r>
            <a:r>
              <a:rPr b="1"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the user-driven database of open neuroscience projects.</a:t>
            </a:r>
            <a:endParaRPr b="1"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513000" y="180850"/>
            <a:ext cx="150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75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Contribute</a:t>
            </a:r>
            <a:endParaRPr b="1" i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742200" y="2299800"/>
            <a:ext cx="161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75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Explore</a:t>
            </a:r>
            <a:endParaRPr b="1" i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848900" y="4565650"/>
            <a:ext cx="161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75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Promote</a:t>
            </a:r>
            <a:endParaRPr b="1" i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62225" y="2201180"/>
            <a:ext cx="4962000" cy="27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Upload a project</a:t>
            </a: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bit.ly/uploadON</a:t>
            </a:r>
            <a:endParaRPr b="1" sz="2000">
              <a:solidFill>
                <a:srgbClr val="3C78D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Collaborate</a:t>
            </a: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github.com/open-neuroscience</a:t>
            </a:r>
            <a:endParaRPr b="1"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Spread the word</a:t>
            </a: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! Follow us!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@openneurosci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>
            <a:off x="3727450" y="2339701"/>
            <a:ext cx="1505275" cy="9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225" y="180850"/>
            <a:ext cx="19050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75" y="1860300"/>
            <a:ext cx="19050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3349" y="3155650"/>
            <a:ext cx="1905000" cy="167642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162950" y="182775"/>
            <a:ext cx="5510400" cy="20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500"/>
              </a:lnSpc>
              <a:spcBef>
                <a:spcPts val="2700"/>
              </a:spcBef>
              <a:spcAft>
                <a:spcPts val="0"/>
              </a:spcAft>
              <a:buSzPts val="1018"/>
              <a:buNone/>
            </a:pPr>
            <a:r>
              <a:rPr b="1" lang="en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Conoce </a:t>
            </a:r>
            <a:r>
              <a:rPr b="1" lang="en" sz="28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open-neuroscience.com</a:t>
            </a:r>
            <a:r>
              <a:rPr b="1" lang="en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la base de datos de proyectos abiertos de neurociencias impulsada por usuarios.</a:t>
            </a:r>
            <a:endParaRPr b="1"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7436800" y="180850"/>
            <a:ext cx="161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75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Contribuye</a:t>
            </a:r>
            <a:endParaRPr b="1" i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885725" y="2339700"/>
            <a:ext cx="122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75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Explora</a:t>
            </a:r>
            <a:endParaRPr b="1" i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848900" y="4565650"/>
            <a:ext cx="161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75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Promueve</a:t>
            </a:r>
            <a:endParaRPr b="1" i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62225" y="2201180"/>
            <a:ext cx="4962000" cy="27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Sube un proyecto: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bit.ly/uploadON</a:t>
            </a:r>
            <a:endParaRPr b="1" sz="2000">
              <a:solidFill>
                <a:srgbClr val="3C78D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Colabora: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github.com/open-neuroscience</a:t>
            </a:r>
            <a:endParaRPr b="1"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¡Corre la voz! ¡Síguenos!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@openneurosci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>
            <a:off x="3727450" y="2339701"/>
            <a:ext cx="1505275" cy="9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262225" y="2201180"/>
            <a:ext cx="4962000" cy="27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Subí un proyecto: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bit.ly/uploadON</a:t>
            </a:r>
            <a:endParaRPr b="1"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Colaborá: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github.com/open-neuroscience</a:t>
            </a:r>
            <a:endParaRPr b="1"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¡Corré la voz! ¡Seguinos!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@openneurosci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6225" y="180850"/>
            <a:ext cx="19050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64675" y="1860300"/>
            <a:ext cx="19050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3349" y="3155650"/>
            <a:ext cx="1905000" cy="1676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62950" y="182775"/>
            <a:ext cx="5510400" cy="20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500"/>
              </a:lnSpc>
              <a:spcBef>
                <a:spcPts val="2700"/>
              </a:spcBef>
              <a:spcAft>
                <a:spcPts val="0"/>
              </a:spcAft>
              <a:buSzPts val="1018"/>
              <a:buNone/>
            </a:pPr>
            <a:r>
              <a:rPr b="1" lang="en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Conocé </a:t>
            </a:r>
            <a:r>
              <a:rPr b="1" lang="en" sz="28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open-neuroscience.com</a:t>
            </a:r>
            <a:r>
              <a:rPr b="1" lang="en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la base de datos de proyectos abiertos de neurociencias impulsada por usuarios.</a:t>
            </a:r>
            <a:endParaRPr b="1"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7451750" y="182775"/>
            <a:ext cx="140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75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Contribuí</a:t>
            </a:r>
            <a:endParaRPr b="1" i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956225" y="2339700"/>
            <a:ext cx="115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75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Explorá</a:t>
            </a:r>
            <a:endParaRPr b="1" i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6848900" y="4565650"/>
            <a:ext cx="161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75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Promové</a:t>
            </a:r>
            <a:endParaRPr b="1" i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>
            <a:off x="3727450" y="2339701"/>
            <a:ext cx="1505275" cy="9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