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ABAE2B-9115-462A-A0CB-ACC6379B7E0F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latin typeface="Arial"/>
              </a:rPr>
              <a:t>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latin typeface="Arial"/>
              </a:rPr>
              <a:t>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latin typeface="Arial"/>
              </a:rPr>
              <a:t>ES-Arg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latin typeface="Arial"/>
              </a:rPr>
              <a:t>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A9B2125A-0BBB-44D3-890B-3C178E185904}" type="slidenum">
              <a:rPr lang="en-GB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neuroscience/promotion" TargetMode="External"/><Relationship Id="rId2" Type="http://schemas.openxmlformats.org/officeDocument/2006/relationships/hyperlink" Target="https://en.wikipedia.org/wiki/List_of_ISO_639-1_cod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neuroscienc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upload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-neuroscience.co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twitter.com/openneurosc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neuroscienc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upload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-neuroscience.co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twitter.com/openneurosc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bit.ly/upload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twitter.com/openneurosc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open-neuroscience" TargetMode="External"/><Relationship Id="rId9" Type="http://schemas.openxmlformats.org/officeDocument/2006/relationships/hyperlink" Target="https://open-neuroscience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neuroscienc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upload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-neuroscience.co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twitter.com/openneuros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61320" y="216720"/>
            <a:ext cx="7821000" cy="63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Thanks for your assistance with the translation of our flyer!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1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Copy the slide in the source language you want to translate from.English is on slide #2. Please don’t delete slides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Translate into the target language you are familiar with. Please keep the same layout as much as possible. Use a spell-checker!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Change the language code in the speaker notes so others can know what language the slide is in (see codes at </a:t>
            </a:r>
            <a:r>
              <a:rPr lang="en-GB" sz="1800" b="1" u="sng" strike="noStrike" spc="-1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https://en.wikipedia.org/wiki/List_of_ISO_639-1_codes</a:t>
            </a: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To export the translated slide, select it and click on</a:t>
            </a:r>
            <a:endParaRPr lang="en-GB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File &gt; Download &gt; PNG image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Name the file OpenNeuroscienceFlyer_</a:t>
            </a:r>
            <a:r>
              <a:rPr lang="en-GB" sz="1800" b="1" i="1" strike="noStrike" spc="-1">
                <a:solidFill>
                  <a:srgbClr val="FFFFFF"/>
                </a:solidFill>
                <a:latin typeface="Roboto"/>
                <a:ea typeface="Roboto"/>
              </a:rPr>
              <a:t>languagecode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Upload the flyer to </a:t>
            </a:r>
            <a:r>
              <a:rPr lang="en-GB" sz="1800" b="1" u="sng" strike="noStrike" spc="-1">
                <a:solidFill>
                  <a:srgbClr val="8BC34A"/>
                </a:solidFill>
                <a:uFillTx/>
                <a:latin typeface="Roboto"/>
                <a:ea typeface="Roboto"/>
                <a:hlinkClick r:id="rId3"/>
              </a:rPr>
              <a:t>https://github.com/open-neuroscience/promotion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Upload this document with your edits as well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Don’t forget to also translate the email template with the contact text</a:t>
            </a:r>
            <a:endParaRPr lang="en-GB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lang="en-GB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Share far and wide!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46" name="Google Shape;74;p15"/>
          <p:cNvPicPr/>
          <p:nvPr/>
        </p:nvPicPr>
        <p:blipFill>
          <a:blip r:embed="rId4"/>
          <a:stretch/>
        </p:blipFill>
        <p:spPr>
          <a:xfrm>
            <a:off x="7399440" y="2613240"/>
            <a:ext cx="150480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9;p16"/>
          <p:cNvPicPr/>
          <p:nvPr/>
        </p:nvPicPr>
        <p:blipFill>
          <a:blip r:embed="rId3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48" name="Google Shape;80;p16"/>
          <p:cNvPicPr/>
          <p:nvPr/>
        </p:nvPicPr>
        <p:blipFill>
          <a:blip r:embed="rId4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49" name="Google Shape;81;p16"/>
          <p:cNvPicPr/>
          <p:nvPr/>
        </p:nvPicPr>
        <p:blipFill>
          <a:blip r:embed="rId5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3000" y="290880"/>
            <a:ext cx="5690160" cy="28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3000" b="1" strike="noStrike" spc="-1">
                <a:solidFill>
                  <a:srgbClr val="00517C"/>
                </a:solidFill>
                <a:latin typeface="Nunito"/>
                <a:ea typeface="Nunito"/>
              </a:rPr>
              <a:t>Meet </a:t>
            </a:r>
            <a:r>
              <a:rPr lang="en-GB" sz="3000" b="1" u="sng" strike="noStrike" spc="-1">
                <a:solidFill>
                  <a:srgbClr val="8BC34A"/>
                </a:solidFill>
                <a:uFillTx/>
                <a:latin typeface="Nunito"/>
                <a:ea typeface="Nunito"/>
                <a:hlinkClick r:id="rId6"/>
              </a:rPr>
              <a:t>open-neuroscience.com</a:t>
            </a:r>
            <a:r>
              <a:rPr lang="en-GB" sz="3000" b="1" strike="noStrike" spc="-1">
                <a:solidFill>
                  <a:srgbClr val="00517C"/>
                </a:solidFill>
                <a:latin typeface="Nunito"/>
                <a:ea typeface="Nunito"/>
              </a:rPr>
              <a:t>, the user-driven database of open neuroscience projects.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512840" y="180720"/>
            <a:ext cx="150516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Contribute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742360" y="229968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Explore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Promote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Upload a project: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bit.ly/uploadON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Collaborate: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8"/>
              </a:rPr>
              <a:t>github.com/open-neuroscience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Spread the word! Follow us!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9"/>
              </a:rPr>
              <a:t>@openneurosci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55" name="Google Shape;87;p16"/>
          <p:cNvPicPr/>
          <p:nvPr/>
        </p:nvPicPr>
        <p:blipFill>
          <a:blip r:embed="rId10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2;p17"/>
          <p:cNvPicPr/>
          <p:nvPr/>
        </p:nvPicPr>
        <p:blipFill>
          <a:blip r:embed="rId3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57" name="Google Shape;93;p17"/>
          <p:cNvPicPr/>
          <p:nvPr/>
        </p:nvPicPr>
        <p:blipFill>
          <a:blip r:embed="rId4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58" name="Google Shape;94;p17"/>
          <p:cNvPicPr/>
          <p:nvPr/>
        </p:nvPicPr>
        <p:blipFill>
          <a:blip r:embed="rId5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163080" y="182880"/>
            <a:ext cx="5510160" cy="20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7000"/>
              </a:lnSpc>
              <a:spcBef>
                <a:spcPts val="2701"/>
              </a:spcBef>
            </a:pPr>
            <a:r>
              <a:rPr lang="en-GB" sz="2800" b="1" strike="noStrike" spc="-1">
                <a:solidFill>
                  <a:srgbClr val="00517C"/>
                </a:solidFill>
                <a:latin typeface="Nunito"/>
                <a:ea typeface="Nunito"/>
              </a:rPr>
              <a:t>Conoce </a:t>
            </a:r>
            <a:r>
              <a:rPr lang="en-GB" sz="2800" b="1" u="sng" strike="noStrike" spc="-1">
                <a:solidFill>
                  <a:srgbClr val="8BC34A"/>
                </a:solidFill>
                <a:uFillTx/>
                <a:latin typeface="Nunito"/>
                <a:ea typeface="Nunito"/>
                <a:hlinkClick r:id="rId6"/>
              </a:rPr>
              <a:t>open-neuroscience.com</a:t>
            </a:r>
            <a:r>
              <a:rPr lang="en-GB" sz="2800" b="1" strike="noStrike" spc="-1">
                <a:solidFill>
                  <a:srgbClr val="00517C"/>
                </a:solidFill>
                <a:latin typeface="Nunito"/>
                <a:ea typeface="Nunito"/>
              </a:rPr>
              <a:t>, la base de datos de proyectos abiertos de neurociencias impulsada por usuarios.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436880" y="180720"/>
            <a:ext cx="161460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Contribuye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885640" y="2339640"/>
            <a:ext cx="122436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Explora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6849000" y="4565520"/>
            <a:ext cx="161460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Promueve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Sube un proyecto: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bit.ly/uploadON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Colabora: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8"/>
              </a:rPr>
              <a:t>github.com/open-neuroscience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¡Corre la voz! ¡Síguenos!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9"/>
              </a:rPr>
              <a:t>@openneurosci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64" name="Google Shape;100;p17"/>
          <p:cNvPicPr/>
          <p:nvPr/>
        </p:nvPicPr>
        <p:blipFill>
          <a:blip r:embed="rId10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Subí un proyecto: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3"/>
              </a:rPr>
              <a:t>bit.ly/uploadON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Colaborá: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4"/>
              </a:rPr>
              <a:t>github.com/open-neuroscience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¡Corré la voz! ¡Seguinos!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5"/>
              </a:rPr>
              <a:t>@openneurosci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66" name="Google Shape;106;p18"/>
          <p:cNvPicPr/>
          <p:nvPr/>
        </p:nvPicPr>
        <p:blipFill>
          <a:blip r:embed="rId6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67" name="Google Shape;107;p18"/>
          <p:cNvPicPr/>
          <p:nvPr/>
        </p:nvPicPr>
        <p:blipFill>
          <a:blip r:embed="rId7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68" name="Google Shape;108;p18"/>
          <p:cNvPicPr/>
          <p:nvPr/>
        </p:nvPicPr>
        <p:blipFill>
          <a:blip r:embed="rId8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163080" y="182880"/>
            <a:ext cx="5510160" cy="20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7000"/>
              </a:lnSpc>
              <a:spcBef>
                <a:spcPts val="2701"/>
              </a:spcBef>
            </a:pP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Conocé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</a:t>
            </a:r>
            <a:r>
              <a:rPr lang="en-GB" sz="2800" b="1" u="sng" strike="noStrike" spc="-1" dirty="0">
                <a:solidFill>
                  <a:srgbClr val="8BC34A"/>
                </a:solidFill>
                <a:uFillTx/>
                <a:latin typeface="Nunito"/>
                <a:ea typeface="Nunito"/>
                <a:hlinkClick r:id="rId9"/>
              </a:rPr>
              <a:t>open-neuroscience.com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, la base de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datos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de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proyectos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abiertos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de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neurociencias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impulsada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por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usuarios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.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7451640" y="182880"/>
            <a:ext cx="140256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Contribuí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5956200" y="2339640"/>
            <a:ext cx="115416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Explorá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Promové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73" name="Google Shape;113;p18"/>
          <p:cNvPicPr/>
          <p:nvPr/>
        </p:nvPicPr>
        <p:blipFill>
          <a:blip r:embed="rId10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9;p16"/>
          <p:cNvPicPr/>
          <p:nvPr/>
        </p:nvPicPr>
        <p:blipFill>
          <a:blip r:embed="rId3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75" name="Google Shape;80;p16"/>
          <p:cNvPicPr/>
          <p:nvPr/>
        </p:nvPicPr>
        <p:blipFill>
          <a:blip r:embed="rId4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76" name="Google Shape;81;p16"/>
          <p:cNvPicPr/>
          <p:nvPr/>
        </p:nvPicPr>
        <p:blipFill>
          <a:blip r:embed="rId5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26000" y="0"/>
            <a:ext cx="5320180" cy="2167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800" b="1" spc="-1" dirty="0" err="1">
                <a:solidFill>
                  <a:srgbClr val="00517C"/>
                </a:solidFill>
                <a:latin typeface="Nunito"/>
                <a:ea typeface="Nunito"/>
              </a:rPr>
              <a:t>C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onheça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</a:t>
            </a:r>
            <a:r>
              <a:rPr lang="en-GB" sz="2800" b="1" u="sng" strike="noStrike" spc="-1" dirty="0">
                <a:solidFill>
                  <a:srgbClr val="8BC34A"/>
                </a:solidFill>
                <a:uFillTx/>
                <a:latin typeface="Nunito"/>
                <a:ea typeface="Nunito"/>
                <a:hlinkClick r:id="rId6"/>
              </a:rPr>
              <a:t>open-neuroscience.com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, a base de dados de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projetos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neurocientíficos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open source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gerida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 por </a:t>
            </a:r>
            <a:r>
              <a:rPr lang="en-GB" sz="2800" b="1" strike="noStrike" spc="-1" dirty="0" err="1">
                <a:solidFill>
                  <a:srgbClr val="00517C"/>
                </a:solidFill>
                <a:latin typeface="Nunito"/>
                <a:ea typeface="Nunito"/>
              </a:rPr>
              <a:t>usuários</a:t>
            </a:r>
            <a:r>
              <a:rPr lang="en-GB" sz="2800" b="1" strike="noStrike" spc="-1" dirty="0">
                <a:solidFill>
                  <a:srgbClr val="00517C"/>
                </a:solidFill>
                <a:latin typeface="Nunito"/>
                <a:ea typeface="Nunito"/>
              </a:rPr>
              <a:t>.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512840" y="180720"/>
            <a:ext cx="150516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Contribua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742360" y="229968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Explore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lang="en-GB" sz="2000" b="1" i="1" strike="noStrike" spc="-1">
                <a:solidFill>
                  <a:srgbClr val="0277BD"/>
                </a:solidFill>
                <a:latin typeface="Nunito"/>
                <a:ea typeface="Nunito"/>
              </a:rPr>
              <a:t>Promova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Adicione um projeto: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bit.ly/uploadON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Colabore: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8"/>
              </a:rPr>
              <a:t>github.com/open-neuroscience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000" b="1" strike="noStrike" spc="-1">
                <a:solidFill>
                  <a:srgbClr val="0277BD"/>
                </a:solidFill>
                <a:latin typeface="Montserrat"/>
                <a:ea typeface="Montserrat"/>
              </a:rPr>
              <a:t>Promova! Nos Siga!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2000" b="1" u="sng" strike="noStrike" spc="-1">
                <a:solidFill>
                  <a:srgbClr val="8BC34A"/>
                </a:solidFill>
                <a:uFillTx/>
                <a:latin typeface="Montserrat"/>
                <a:ea typeface="Montserrat"/>
                <a:hlinkClick r:id="rId9"/>
              </a:rPr>
              <a:t>@openneurosci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82" name="Google Shape;87;p16"/>
          <p:cNvPicPr/>
          <p:nvPr/>
        </p:nvPicPr>
        <p:blipFill>
          <a:blip r:embed="rId10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345</Words>
  <Application>Microsoft Office PowerPoint</Application>
  <PresentationFormat>On-screen Show (16:9)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Montserrat</vt:lpstr>
      <vt:lpstr>Nunito</vt:lpstr>
      <vt:lpstr>Roboto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cherbert@df.uba.ar</cp:lastModifiedBy>
  <cp:revision>3</cp:revision>
  <dcterms:modified xsi:type="dcterms:W3CDTF">2021-02-12T17:21:17Z</dcterms:modified>
  <dc:language>en-GB</dc:language>
</cp:coreProperties>
</file>