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2" r:id="rId8"/>
    <p:sldId id="266" r:id="rId9"/>
    <p:sldId id="269" r:id="rId10"/>
    <p:sldId id="270" r:id="rId11"/>
    <p:sldId id="261" r:id="rId12"/>
    <p:sldId id="268" r:id="rId13"/>
    <p:sldId id="260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4D1-BA59-4462-83FC-2103472E6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E491D-5DEB-4319-A242-D761BF65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3F6F-06B7-4C26-BE03-FCEFA46D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43C8-7F54-4939-8228-CF705DDD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CC67-3659-444C-AB0F-18A4177C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6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289F-A18A-4521-8243-FF3F07E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512EA-99DC-40CF-B2CC-CB83BD4D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0630-6727-4130-9914-773B1C59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A22F-69AC-4314-BBB1-F25BC27C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A5716-F777-4FB5-8B71-60A35C1B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3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DE19F-2CD6-467C-B868-F3832740A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668A0-9836-4899-9278-9CD4D1BD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837E-4A83-4A94-95B6-1A87CB90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B25E-D1E7-4896-9D41-93824716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2B0B-AB09-47DF-8620-42C8F17F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1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C6A3-5C44-4634-9825-03AFDA1D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3D25-7417-4247-9291-3441D9EC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5CF35-244E-4201-838B-CC64C33C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7351-FC28-4A8E-80FA-7B334599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1077-097D-45CD-A7BC-C3C715A4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1EAE-B88B-4325-9BE4-80767603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EF75E-AE3A-42A2-BCEF-5B36DFC6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455D1-C931-402E-90D9-88E0DEBE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157A-61C9-4C95-8EF1-6ECE534C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AD40-29A4-41B1-9757-F8E1BEF1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9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A586-5D30-427D-92C6-888A5A58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2F8C-5BAD-4B32-ACA6-2D9FC92A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AAE23-095B-47E5-814B-F90F6A3E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0C619-25E0-4C4B-A2CE-E34C61D1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443E-C0FD-4451-928E-9C8FBECD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610EA-7AD7-4227-B531-E724E885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3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02FA-EA98-4D52-8BA5-8F210868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2533-D48A-4CC2-B346-06A0FA7F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D64DB-53F5-4D4B-B198-645F943D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33649-726B-42EC-A63D-813E663E7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8A282-7F70-4690-82CA-28D1E4AFE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2B051-5CC4-4B5F-A1E9-AF523D7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50CC6-4E33-46E7-AC7D-D5E4081E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F1417-1723-45D2-B153-204C3017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5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E772-ED54-476C-9F01-9854EDB2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EDC20-D6E5-498D-93FC-146B06C4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526D-DF5B-4DD8-867A-8AAA612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06ED7-DC20-4F2A-ADD0-8996FAB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94099-FC22-4124-8686-00F71D0D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34024-0A7F-415D-87C7-CF1830F1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C9EAA-8FC8-4445-87A5-46DD6712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9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5A1B-BED0-4277-87EE-8505BA72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AF63-3395-4A1D-9CEF-7D7AFA49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D3E4D-6E99-4426-8AD0-76D811B6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714F4-B4AD-4D02-90D4-0090B29E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7893-1863-4F12-A99F-0D6C4C3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A141E-8205-4891-917B-7845946E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6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870E-4414-46CB-B9C2-2648DBEC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AFA86-8D32-4719-97E0-C6385DF4A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65D7A-6B9F-4B08-A7EC-02567946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193A6-1E72-4C5E-A61F-500A6D4C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210CA-787F-4606-91EC-04CDB283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3450-7F2A-4345-A42C-6101B88D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2DF1A-8741-47F2-828E-2085305B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4942E-FCEB-4CC9-BB81-90BB15FE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09A4-3C09-4B25-8BF6-CE4F0E8CB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CB94-7AF4-4444-86C8-218A1D1FA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DBA1-19A8-468B-B92E-74AF7F7DD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F091-8C59-4130-8328-54DE56338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산학 </a:t>
            </a:r>
            <a:r>
              <a:rPr lang="en-US" altLang="ko-KR" dirty="0"/>
              <a:t>7</a:t>
            </a:r>
            <a:r>
              <a:rPr lang="ko-KR" altLang="en-US" dirty="0"/>
              <a:t>기</a:t>
            </a:r>
            <a:br>
              <a:rPr lang="en-US" altLang="ko-KR" dirty="0"/>
            </a:br>
            <a:r>
              <a:rPr lang="ko-KR" altLang="en-US" dirty="0"/>
              <a:t>회의실 예약프로그램</a:t>
            </a:r>
            <a:br>
              <a:rPr lang="en-US" altLang="ko-KR" dirty="0"/>
            </a:br>
            <a:r>
              <a:rPr lang="ko-KR" altLang="en-US" dirty="0"/>
              <a:t>수정 사항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CAA3F-A477-4692-9AD1-8EDD304DE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52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846-4528-43AF-9B2F-07CECFD7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6) </a:t>
            </a:r>
            <a:r>
              <a:rPr lang="ko-KR" altLang="en-US" dirty="0"/>
              <a:t>회의실 독점 방지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45F-4B8E-46EA-878F-21BFCD33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1511116" cy="4351338"/>
          </a:xfrm>
        </p:spPr>
        <p:txBody>
          <a:bodyPr/>
          <a:lstStyle/>
          <a:p>
            <a:r>
              <a:rPr lang="ko-KR" altLang="en-US" dirty="0"/>
              <a:t>한 주에 같은 </a:t>
            </a:r>
            <a:r>
              <a:rPr lang="ko-KR" altLang="en-US" u="sng" dirty="0"/>
              <a:t>제목</a:t>
            </a:r>
            <a:r>
              <a:rPr lang="ko-KR" altLang="en-US" dirty="0"/>
              <a:t>으로 같은 </a:t>
            </a:r>
            <a:r>
              <a:rPr lang="ko-KR" altLang="en-US" u="sng" dirty="0"/>
              <a:t>사람</a:t>
            </a:r>
            <a:r>
              <a:rPr lang="ko-KR" altLang="en-US" dirty="0"/>
              <a:t>이 합산 시간이</a:t>
            </a:r>
            <a:br>
              <a:rPr lang="en-US" altLang="ko-KR" dirty="0"/>
            </a:br>
            <a:r>
              <a:rPr lang="ko-KR" altLang="en-US" dirty="0"/>
              <a:t>설정값</a:t>
            </a:r>
            <a:r>
              <a:rPr lang="en-US" altLang="ko-KR" dirty="0"/>
              <a:t>(5</a:t>
            </a:r>
            <a:r>
              <a:rPr lang="ko-KR" altLang="en-US" dirty="0"/>
              <a:t>시간</a:t>
            </a:r>
            <a:r>
              <a:rPr lang="en-US" altLang="ko-KR" dirty="0"/>
              <a:t>)*3</a:t>
            </a:r>
            <a:r>
              <a:rPr lang="ko-KR" altLang="en-US" dirty="0"/>
              <a:t>이상 예약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- 5</a:t>
            </a:r>
            <a:r>
              <a:rPr lang="ko-KR" altLang="en-US" dirty="0"/>
              <a:t>시간 </a:t>
            </a:r>
            <a:r>
              <a:rPr lang="en-US" altLang="ko-KR" dirty="0"/>
              <a:t>*3 </a:t>
            </a:r>
            <a:r>
              <a:rPr lang="ko-KR" altLang="en-US" dirty="0"/>
              <a:t>이상 시점부터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기능</a:t>
            </a:r>
            <a:r>
              <a:rPr lang="en-US" altLang="ko-KR" dirty="0"/>
              <a:t>1</a:t>
            </a:r>
            <a:r>
              <a:rPr lang="ko-KR" altLang="en-US" dirty="0"/>
              <a:t>처럼 관리자에게 승인 메일 </a:t>
            </a:r>
            <a:r>
              <a:rPr lang="en-US" altLang="ko-KR" dirty="0"/>
              <a:t>(</a:t>
            </a:r>
            <a:r>
              <a:rPr lang="ko-KR" altLang="en-US" dirty="0"/>
              <a:t>가예약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306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846-4528-43AF-9B2F-07CECFD7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1) </a:t>
            </a:r>
            <a:r>
              <a:rPr lang="ko-KR" altLang="en-US" dirty="0"/>
              <a:t>달력 불편함 개선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45F-4B8E-46EA-878F-21BFCD33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클릭할 때마다 닫히고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  다음 달로 넘어갈 때 달력이 닫히는 불편함 개선</a:t>
            </a:r>
            <a:endParaRPr lang="en-US" altLang="ko-KR" dirty="0"/>
          </a:p>
          <a:p>
            <a:r>
              <a:rPr lang="ko-KR" altLang="en-US" dirty="0"/>
              <a:t>클릭시 닫히는 것이 아니라</a:t>
            </a:r>
            <a:r>
              <a:rPr lang="en-US" altLang="ko-KR" dirty="0"/>
              <a:t>, </a:t>
            </a:r>
            <a:r>
              <a:rPr lang="ko-KR" altLang="en-US" dirty="0"/>
              <a:t>날짜선택</a:t>
            </a:r>
            <a:endParaRPr lang="en-US" altLang="ko-KR" dirty="0"/>
          </a:p>
          <a:p>
            <a:r>
              <a:rPr lang="ko-KR" altLang="en-US" dirty="0"/>
              <a:t>달력 양 옆에 </a:t>
            </a:r>
            <a:r>
              <a:rPr lang="en-US" altLang="ko-KR" dirty="0"/>
              <a:t>-1</a:t>
            </a:r>
            <a:r>
              <a:rPr lang="ko-KR" altLang="en-US" dirty="0"/>
              <a:t>일</a:t>
            </a:r>
            <a:r>
              <a:rPr lang="en-US" altLang="ko-KR" dirty="0"/>
              <a:t>, +1</a:t>
            </a:r>
            <a:r>
              <a:rPr lang="ko-KR" altLang="en-US" dirty="0"/>
              <a:t>일 버튼 추가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6B4CD-F0DE-4B99-BE49-E8C85CB7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88" y="4052927"/>
            <a:ext cx="3743325" cy="1247775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E508EC88-F56E-41AF-B96C-D44479EE8DC3}"/>
              </a:ext>
            </a:extLst>
          </p:cNvPr>
          <p:cNvSpPr/>
          <p:nvPr/>
        </p:nvSpPr>
        <p:spPr>
          <a:xfrm>
            <a:off x="4694337" y="4406427"/>
            <a:ext cx="403122" cy="54077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5D9BEDE1-FB15-4EC6-ABBC-DB759E52B820}"/>
              </a:ext>
            </a:extLst>
          </p:cNvPr>
          <p:cNvSpPr/>
          <p:nvPr/>
        </p:nvSpPr>
        <p:spPr>
          <a:xfrm rot="10800000">
            <a:off x="1871605" y="4406427"/>
            <a:ext cx="403122" cy="54077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79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3AFA-B215-482D-8483-345B3192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07"/>
            <a:ext cx="10515600" cy="1325563"/>
          </a:xfrm>
        </p:spPr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2) </a:t>
            </a:r>
            <a:r>
              <a:rPr lang="ko-KR" altLang="en-US" dirty="0"/>
              <a:t>예약 수정 시</a:t>
            </a:r>
            <a:r>
              <a:rPr lang="en-US" altLang="ko-KR" dirty="0"/>
              <a:t>, Read-only </a:t>
            </a:r>
            <a:r>
              <a:rPr lang="ko-KR" altLang="en-US" dirty="0"/>
              <a:t>풀기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83A94D-1EC2-4E38-A495-D71958B50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09" y="3477431"/>
            <a:ext cx="10515600" cy="31944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C70DC1-8836-4F0B-A95E-02095894DC44}"/>
              </a:ext>
            </a:extLst>
          </p:cNvPr>
          <p:cNvSpPr/>
          <p:nvPr/>
        </p:nvSpPr>
        <p:spPr>
          <a:xfrm>
            <a:off x="1042416" y="4503274"/>
            <a:ext cx="3188208" cy="636016"/>
          </a:xfrm>
          <a:prstGeom prst="rect">
            <a:avLst/>
          </a:prstGeom>
          <a:noFill/>
          <a:ln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16D378-8EC4-40C2-B44D-1ED0757566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8A1DBB-B5D5-4EF9-87C7-826C478F7A64}"/>
              </a:ext>
            </a:extLst>
          </p:cNvPr>
          <p:cNvSpPr txBox="1">
            <a:spLocks/>
          </p:cNvSpPr>
          <p:nvPr/>
        </p:nvSpPr>
        <p:spPr>
          <a:xfrm>
            <a:off x="925945" y="14053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기존 예약 수정 시</a:t>
            </a:r>
            <a:r>
              <a:rPr lang="en-US" altLang="ko-KR" dirty="0"/>
              <a:t>, </a:t>
            </a:r>
            <a:r>
              <a:rPr lang="ko-KR" altLang="en-US" dirty="0"/>
              <a:t>날짜나 회의실을 옮기려면 삭제 후 재예약 하던 불편함을 없애기 위해 </a:t>
            </a:r>
            <a:endParaRPr lang="en-US" altLang="ko-KR" dirty="0"/>
          </a:p>
          <a:p>
            <a:r>
              <a:rPr lang="ko-KR" altLang="en-US" dirty="0"/>
              <a:t>날짜와 회의실도 수정 가능하게끔 변경</a:t>
            </a:r>
            <a:endParaRPr lang="en-US" altLang="ko-KR" dirty="0"/>
          </a:p>
          <a:p>
            <a:r>
              <a:rPr lang="ko-KR" altLang="en-US" dirty="0"/>
              <a:t>차있을 때 오류 메세지 띄워주기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로직상 자체적으로 확인하도록</a:t>
            </a:r>
            <a:r>
              <a:rPr lang="en-US" altLang="ko-KR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9245B4-C422-496D-B1D9-EF4645D0B40D}"/>
              </a:ext>
            </a:extLst>
          </p:cNvPr>
          <p:cNvSpPr/>
          <p:nvPr/>
        </p:nvSpPr>
        <p:spPr>
          <a:xfrm>
            <a:off x="1042416" y="3723590"/>
            <a:ext cx="2288309" cy="636016"/>
          </a:xfrm>
          <a:prstGeom prst="rect">
            <a:avLst/>
          </a:prstGeom>
          <a:noFill/>
          <a:ln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3AFA-B215-482D-8483-345B3192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07"/>
            <a:ext cx="10515600" cy="1325563"/>
          </a:xfrm>
        </p:spPr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3) </a:t>
            </a:r>
            <a:r>
              <a:rPr lang="ko-KR" altLang="en-US" dirty="0"/>
              <a:t>화면 자동 </a:t>
            </a:r>
            <a:r>
              <a:rPr lang="en-US" altLang="ko-KR" dirty="0"/>
              <a:t>Refresh 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16D378-8EC4-40C2-B44D-1ED0757566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8A1DBB-B5D5-4EF9-87C7-826C478F7A64}"/>
              </a:ext>
            </a:extLst>
          </p:cNvPr>
          <p:cNvSpPr txBox="1">
            <a:spLocks/>
          </p:cNvSpPr>
          <p:nvPr/>
        </p:nvSpPr>
        <p:spPr>
          <a:xfrm>
            <a:off x="925945" y="14053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 </a:t>
            </a:r>
            <a:r>
              <a:rPr lang="en-US" altLang="ko-KR" dirty="0"/>
              <a:t>Refresh </a:t>
            </a:r>
            <a:r>
              <a:rPr lang="ko-KR" altLang="en-US" dirty="0"/>
              <a:t>자동으로 할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주기는 설정값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36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4C13-5ADA-4704-8F47-CCA9C19B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E7CD-966C-4CB1-9BA3-0305CE2C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본인이 짠 코드에는 본인 이름 주석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052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846-4528-43AF-9B2F-07CECFD7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63" y="101875"/>
            <a:ext cx="11000037" cy="1450757"/>
          </a:xfrm>
        </p:spPr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1) 5</a:t>
            </a:r>
            <a:r>
              <a:rPr lang="ko-KR" altLang="en-US" dirty="0"/>
              <a:t>시간</a:t>
            </a:r>
            <a:r>
              <a:rPr lang="en-US" altLang="ko-KR" dirty="0"/>
              <a:t>(</a:t>
            </a:r>
            <a:r>
              <a:rPr lang="ko-KR" altLang="en-US" dirty="0"/>
              <a:t>설정값</a:t>
            </a:r>
            <a:r>
              <a:rPr lang="en-US" altLang="ko-KR" dirty="0"/>
              <a:t>)</a:t>
            </a:r>
            <a:r>
              <a:rPr lang="ko-KR" altLang="en-US" dirty="0"/>
              <a:t> 이상 예약 시 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ko-KR" altLang="en-US" dirty="0"/>
              <a:t>관리자 승인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45F-4B8E-46EA-878F-21BFCD33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1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사용자가 </a:t>
            </a:r>
            <a:r>
              <a:rPr lang="en-US" altLang="ko-KR" dirty="0"/>
              <a:t>5</a:t>
            </a:r>
            <a:r>
              <a:rPr lang="ko-KR" altLang="en-US" dirty="0"/>
              <a:t>시간 이상 예약을 하였을 시</a:t>
            </a:r>
            <a:r>
              <a:rPr lang="en-US" altLang="ko-KR" dirty="0"/>
              <a:t>, </a:t>
            </a:r>
            <a:r>
              <a:rPr lang="ko-KR" altLang="en-US" dirty="0"/>
              <a:t>팝업이 떠서 꼭 필요한 회의실 예약인 지 확인</a:t>
            </a:r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en-US" altLang="ko-KR" dirty="0"/>
              <a:t>“OK”</a:t>
            </a:r>
            <a:r>
              <a:rPr lang="ko-KR" altLang="en-US" dirty="0"/>
              <a:t>를 누르면 </a:t>
            </a:r>
            <a:endParaRPr lang="en-US" altLang="ko-KR" dirty="0"/>
          </a:p>
          <a:p>
            <a:r>
              <a:rPr lang="ko-KR" altLang="en-US" dirty="0"/>
              <a:t>즉시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Insert</a:t>
            </a:r>
            <a:r>
              <a:rPr lang="ko-KR" altLang="en-US" dirty="0"/>
              <a:t>하는 것이 아닌 </a:t>
            </a:r>
            <a:r>
              <a:rPr lang="ko-KR" altLang="en-US" b="1" dirty="0"/>
              <a:t>승인대기</a:t>
            </a:r>
            <a:r>
              <a:rPr lang="ko-KR" altLang="en-US" dirty="0"/>
              <a:t> 상태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화면 상에 반투명으로 표시</a:t>
            </a:r>
            <a:r>
              <a:rPr lang="en-US" altLang="ko-KR" dirty="0"/>
              <a:t> - </a:t>
            </a:r>
            <a:r>
              <a:rPr lang="ko-KR" altLang="en-US" dirty="0"/>
              <a:t>예약 막기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관리자에게 알림 발생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메일 전송 </a:t>
            </a:r>
            <a:r>
              <a:rPr lang="en-US" altLang="ko-KR" dirty="0"/>
              <a:t>– </a:t>
            </a:r>
            <a:r>
              <a:rPr lang="ko-KR" altLang="en-US" dirty="0"/>
              <a:t>메일에서 링크 클릭 시 승인 페이지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승인 페이지 구현 </a:t>
            </a:r>
            <a:endParaRPr lang="en-US" altLang="ko-KR" dirty="0"/>
          </a:p>
          <a:p>
            <a:r>
              <a:rPr lang="ko-KR" altLang="en-US" dirty="0"/>
              <a:t>관리자가 승인 시 </a:t>
            </a:r>
            <a:r>
              <a:rPr lang="en-US" altLang="ko-KR" dirty="0"/>
              <a:t>-&gt; DB</a:t>
            </a:r>
            <a:r>
              <a:rPr lang="ko-KR" altLang="en-US" dirty="0"/>
              <a:t> </a:t>
            </a:r>
            <a:r>
              <a:rPr lang="en-US" altLang="ko-KR" dirty="0"/>
              <a:t>Insert, </a:t>
            </a:r>
            <a:r>
              <a:rPr lang="ko-KR" altLang="en-US" dirty="0"/>
              <a:t>예약 완료 메일 발송 </a:t>
            </a:r>
            <a:endParaRPr lang="en-US" altLang="ko-KR" dirty="0"/>
          </a:p>
          <a:p>
            <a:r>
              <a:rPr lang="ko-KR" altLang="en-US" dirty="0"/>
              <a:t>관리자가 반려 시 </a:t>
            </a:r>
            <a:r>
              <a:rPr lang="en-US" altLang="ko-KR" dirty="0"/>
              <a:t>-&gt; DB Insert X, </a:t>
            </a:r>
            <a:r>
              <a:rPr lang="ko-KR" altLang="en-US" dirty="0"/>
              <a:t>반려 메일 발송 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관리자 승인된 예약 건은 관리자만 수정 가능하도록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679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C6F9-8847-4C1C-865D-56ADE06B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09" y="113081"/>
            <a:ext cx="10515600" cy="1325563"/>
          </a:xfrm>
        </p:spPr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1) 5</a:t>
            </a:r>
            <a:r>
              <a:rPr lang="ko-KR" altLang="en-US" dirty="0"/>
              <a:t>시간 이상 예약 시 관리자 승인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5F49C-0C57-4550-9C2A-B646FB9F4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6" y="2920181"/>
            <a:ext cx="3422363" cy="18334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F3B004-019B-43D3-981E-4BEDF29C92A7}"/>
              </a:ext>
            </a:extLst>
          </p:cNvPr>
          <p:cNvSpPr/>
          <p:nvPr/>
        </p:nvSpPr>
        <p:spPr>
          <a:xfrm>
            <a:off x="736108" y="3523630"/>
            <a:ext cx="2271252" cy="337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시간 이상 예약은 관리자 승인이 필요합니다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진행하시겠습니까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7ABF2B-2475-41D2-A2B1-1EBC8A30845D}"/>
              </a:ext>
            </a:extLst>
          </p:cNvPr>
          <p:cNvSpPr/>
          <p:nvPr/>
        </p:nvSpPr>
        <p:spPr>
          <a:xfrm>
            <a:off x="3399279" y="3333423"/>
            <a:ext cx="852950" cy="658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06BBE9-0055-438B-ACF4-0EB9D5D9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5" y="1390365"/>
            <a:ext cx="1959354" cy="1959354"/>
          </a:xfrm>
          <a:prstGeom prst="rect">
            <a:avLst/>
          </a:prstGeom>
        </p:spPr>
      </p:pic>
      <p:pic>
        <p:nvPicPr>
          <p:cNvPr id="11" name="Graphic 10" descr="Open envelope">
            <a:extLst>
              <a:ext uri="{FF2B5EF4-FFF2-40B4-BE49-F238E27FC236}">
                <a16:creationId xmlns:a16="http://schemas.microsoft.com/office/drawing/2014/main" id="{A48D81B9-E54D-47D1-B111-50784CDF1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874" y="1490230"/>
            <a:ext cx="914400" cy="9144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ECBAB9-F341-4860-94F3-28412BAE5DB7}"/>
              </a:ext>
            </a:extLst>
          </p:cNvPr>
          <p:cNvSpPr/>
          <p:nvPr/>
        </p:nvSpPr>
        <p:spPr>
          <a:xfrm>
            <a:off x="7457228" y="3396507"/>
            <a:ext cx="852950" cy="658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FD700-649A-45A2-BFF5-C0BB51876A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210"/>
          <a:stretch/>
        </p:blipFill>
        <p:spPr>
          <a:xfrm>
            <a:off x="4097840" y="4155440"/>
            <a:ext cx="2110253" cy="24408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4F2F19-1858-4AC0-A88E-A968E467CE5E}"/>
              </a:ext>
            </a:extLst>
          </p:cNvPr>
          <p:cNvSpPr/>
          <p:nvPr/>
        </p:nvSpPr>
        <p:spPr>
          <a:xfrm>
            <a:off x="5271152" y="5559247"/>
            <a:ext cx="863600" cy="1037041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09023D-6F2E-4E7D-97E1-5CBDC21DA785}"/>
              </a:ext>
            </a:extLst>
          </p:cNvPr>
          <p:cNvSpPr/>
          <p:nvPr/>
        </p:nvSpPr>
        <p:spPr>
          <a:xfrm>
            <a:off x="1493520" y="4155440"/>
            <a:ext cx="894080" cy="308886"/>
          </a:xfrm>
          <a:prstGeom prst="rect">
            <a:avLst/>
          </a:prstGeom>
          <a:noFill/>
          <a:ln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39A238-9F09-49C4-BE24-728B470ED0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722"/>
          <a:stretch/>
        </p:blipFill>
        <p:spPr>
          <a:xfrm>
            <a:off x="8400431" y="4155440"/>
            <a:ext cx="2364795" cy="24408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7B84B4-FD61-430D-B4D4-D7F4CD053E3B}"/>
              </a:ext>
            </a:extLst>
          </p:cNvPr>
          <p:cNvSpPr/>
          <p:nvPr/>
        </p:nvSpPr>
        <p:spPr>
          <a:xfrm>
            <a:off x="9791054" y="5520694"/>
            <a:ext cx="863600" cy="10370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BE24B-F49B-43A6-BDDD-B77799FDED98}"/>
              </a:ext>
            </a:extLst>
          </p:cNvPr>
          <p:cNvSpPr txBox="1"/>
          <p:nvPr/>
        </p:nvSpPr>
        <p:spPr>
          <a:xfrm>
            <a:off x="10319429" y="5893101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&lt;- </a:t>
            </a:r>
            <a:r>
              <a:rPr lang="ko-KR" altLang="en-US" sz="1600" dirty="0"/>
              <a:t>확정예약 상태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80595-9F46-4EB4-96E2-26DD9F475B58}"/>
              </a:ext>
            </a:extLst>
          </p:cNvPr>
          <p:cNvSpPr txBox="1"/>
          <p:nvPr/>
        </p:nvSpPr>
        <p:spPr>
          <a:xfrm>
            <a:off x="5794626" y="589310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가예약 상태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2FFA4-7C7D-4B3A-A6DC-1972515F840F}"/>
              </a:ext>
            </a:extLst>
          </p:cNvPr>
          <p:cNvSpPr txBox="1"/>
          <p:nvPr/>
        </p:nvSpPr>
        <p:spPr>
          <a:xfrm>
            <a:off x="7279630" y="3028882"/>
            <a:ext cx="10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승인 시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AC76A9-F08A-43CD-BAA7-0AF575CA1A63}"/>
              </a:ext>
            </a:extLst>
          </p:cNvPr>
          <p:cNvCxnSpPr/>
          <p:nvPr/>
        </p:nvCxnSpPr>
        <p:spPr>
          <a:xfrm>
            <a:off x="3757642" y="1270033"/>
            <a:ext cx="0" cy="56443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FC8C3-928C-4BA6-8B85-0AF8A678B315}"/>
              </a:ext>
            </a:extLst>
          </p:cNvPr>
          <p:cNvCxnSpPr/>
          <p:nvPr/>
        </p:nvCxnSpPr>
        <p:spPr>
          <a:xfrm>
            <a:off x="7772404" y="1270033"/>
            <a:ext cx="0" cy="56443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C4866C69-1BF0-42EB-88E9-38D2D796D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7579" y="1550928"/>
            <a:ext cx="1964956" cy="1964956"/>
          </a:xfrm>
          <a:prstGeom prst="rect">
            <a:avLst/>
          </a:prstGeom>
        </p:spPr>
      </p:pic>
      <p:pic>
        <p:nvPicPr>
          <p:cNvPr id="22" name="Graphic 21" descr="Open envelope">
            <a:extLst>
              <a:ext uri="{FF2B5EF4-FFF2-40B4-BE49-F238E27FC236}">
                <a16:creationId xmlns:a16="http://schemas.microsoft.com/office/drawing/2014/main" id="{D1394D92-49B9-49A5-AF8D-68C6954F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5335" y="1425442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977933-9711-47ED-AAD1-22CC03343D28}"/>
              </a:ext>
            </a:extLst>
          </p:cNvPr>
          <p:cNvSpPr txBox="1"/>
          <p:nvPr/>
        </p:nvSpPr>
        <p:spPr>
          <a:xfrm>
            <a:off x="4412817" y="2920181"/>
            <a:ext cx="11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F817C-D0D6-40DD-B37A-847B34BB1A75}"/>
              </a:ext>
            </a:extLst>
          </p:cNvPr>
          <p:cNvSpPr txBox="1"/>
          <p:nvPr/>
        </p:nvSpPr>
        <p:spPr>
          <a:xfrm>
            <a:off x="8907881" y="2844216"/>
            <a:ext cx="11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신청자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6BEFA-1117-4FF1-80AC-DDF030C92429}"/>
              </a:ext>
            </a:extLst>
          </p:cNvPr>
          <p:cNvSpPr txBox="1"/>
          <p:nvPr/>
        </p:nvSpPr>
        <p:spPr>
          <a:xfrm>
            <a:off x="5917271" y="2339842"/>
            <a:ext cx="195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</a:t>
            </a:r>
            <a:r>
              <a:rPr lang="ko-KR" altLang="en-US" sz="1200" dirty="0"/>
              <a:t>회의실 예약 신청 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ko-KR" altLang="en-US" sz="1200" dirty="0"/>
              <a:t>요청이 등록되었습니다</a:t>
            </a:r>
            <a:r>
              <a:rPr lang="en-US" altLang="ko-KR" sz="1200" dirty="0"/>
              <a:t>”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4D6642-1E3F-4639-82EE-6E7CE59546AB}"/>
              </a:ext>
            </a:extLst>
          </p:cNvPr>
          <p:cNvSpPr txBox="1"/>
          <p:nvPr/>
        </p:nvSpPr>
        <p:spPr>
          <a:xfrm>
            <a:off x="10116340" y="2280253"/>
            <a:ext cx="195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</a:t>
            </a:r>
            <a:r>
              <a:rPr lang="ko-KR" altLang="en-US" sz="1200" dirty="0"/>
              <a:t>회의실 예약 신청이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ko-KR" altLang="en-US" sz="1200" dirty="0"/>
              <a:t>승인되었습니다</a:t>
            </a:r>
            <a:r>
              <a:rPr lang="en-US" altLang="ko-KR" sz="1200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43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8" grpId="0"/>
      <p:bldP spid="1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C6F9-8847-4C1C-865D-56ADE06B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09" y="113081"/>
            <a:ext cx="10515600" cy="1325563"/>
          </a:xfrm>
        </p:spPr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1) 5</a:t>
            </a:r>
            <a:r>
              <a:rPr lang="ko-KR" altLang="en-US" dirty="0"/>
              <a:t>시간 이상 예약 시 관리자 승인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5F49C-0C57-4550-9C2A-B646FB9F4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6" y="2920181"/>
            <a:ext cx="3422363" cy="18334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F3B004-019B-43D3-981E-4BEDF29C92A7}"/>
              </a:ext>
            </a:extLst>
          </p:cNvPr>
          <p:cNvSpPr/>
          <p:nvPr/>
        </p:nvSpPr>
        <p:spPr>
          <a:xfrm>
            <a:off x="736108" y="3523630"/>
            <a:ext cx="2271252" cy="3372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시간 이상 예약은 관리자 승인이 필요합니다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진행하시겠습니까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7ABF2B-2475-41D2-A2B1-1EBC8A30845D}"/>
              </a:ext>
            </a:extLst>
          </p:cNvPr>
          <p:cNvSpPr/>
          <p:nvPr/>
        </p:nvSpPr>
        <p:spPr>
          <a:xfrm>
            <a:off x="3399279" y="3333423"/>
            <a:ext cx="852950" cy="658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06BBE9-0055-438B-ACF4-0EB9D5D9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5" y="1390365"/>
            <a:ext cx="1959354" cy="1959354"/>
          </a:xfrm>
          <a:prstGeom prst="rect">
            <a:avLst/>
          </a:prstGeom>
        </p:spPr>
      </p:pic>
      <p:pic>
        <p:nvPicPr>
          <p:cNvPr id="11" name="Graphic 10" descr="Open envelope">
            <a:extLst>
              <a:ext uri="{FF2B5EF4-FFF2-40B4-BE49-F238E27FC236}">
                <a16:creationId xmlns:a16="http://schemas.microsoft.com/office/drawing/2014/main" id="{A48D81B9-E54D-47D1-B111-50784CDF1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874" y="1490230"/>
            <a:ext cx="914400" cy="9144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ECBAB9-F341-4860-94F3-28412BAE5DB7}"/>
              </a:ext>
            </a:extLst>
          </p:cNvPr>
          <p:cNvSpPr/>
          <p:nvPr/>
        </p:nvSpPr>
        <p:spPr>
          <a:xfrm>
            <a:off x="7457228" y="3396507"/>
            <a:ext cx="852950" cy="658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FD700-649A-45A2-BFF5-C0BB51876A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210"/>
          <a:stretch/>
        </p:blipFill>
        <p:spPr>
          <a:xfrm>
            <a:off x="4097840" y="4155440"/>
            <a:ext cx="2110253" cy="24408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4F2F19-1858-4AC0-A88E-A968E467CE5E}"/>
              </a:ext>
            </a:extLst>
          </p:cNvPr>
          <p:cNvSpPr/>
          <p:nvPr/>
        </p:nvSpPr>
        <p:spPr>
          <a:xfrm>
            <a:off x="5271152" y="5559247"/>
            <a:ext cx="863600" cy="1037041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09023D-6F2E-4E7D-97E1-5CBDC21DA785}"/>
              </a:ext>
            </a:extLst>
          </p:cNvPr>
          <p:cNvSpPr/>
          <p:nvPr/>
        </p:nvSpPr>
        <p:spPr>
          <a:xfrm>
            <a:off x="1493520" y="4155440"/>
            <a:ext cx="894080" cy="308886"/>
          </a:xfrm>
          <a:prstGeom prst="rect">
            <a:avLst/>
          </a:prstGeom>
          <a:noFill/>
          <a:ln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39A238-9F09-49C4-BE24-728B470ED0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722"/>
          <a:stretch/>
        </p:blipFill>
        <p:spPr>
          <a:xfrm>
            <a:off x="8400431" y="4155440"/>
            <a:ext cx="2364795" cy="24408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B80595-9F46-4EB4-96E2-26DD9F475B58}"/>
              </a:ext>
            </a:extLst>
          </p:cNvPr>
          <p:cNvSpPr txBox="1"/>
          <p:nvPr/>
        </p:nvSpPr>
        <p:spPr>
          <a:xfrm>
            <a:off x="5794626" y="589310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가예약 상태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2FFA4-7C7D-4B3A-A6DC-1972515F840F}"/>
              </a:ext>
            </a:extLst>
          </p:cNvPr>
          <p:cNvSpPr txBox="1"/>
          <p:nvPr/>
        </p:nvSpPr>
        <p:spPr>
          <a:xfrm>
            <a:off x="7279630" y="3028882"/>
            <a:ext cx="103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반려 시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AC76A9-F08A-43CD-BAA7-0AF575CA1A63}"/>
              </a:ext>
            </a:extLst>
          </p:cNvPr>
          <p:cNvCxnSpPr/>
          <p:nvPr/>
        </p:nvCxnSpPr>
        <p:spPr>
          <a:xfrm>
            <a:off x="3757642" y="1270033"/>
            <a:ext cx="0" cy="56443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FC8C3-928C-4BA6-8B85-0AF8A678B315}"/>
              </a:ext>
            </a:extLst>
          </p:cNvPr>
          <p:cNvCxnSpPr/>
          <p:nvPr/>
        </p:nvCxnSpPr>
        <p:spPr>
          <a:xfrm>
            <a:off x="7772404" y="1270033"/>
            <a:ext cx="0" cy="56443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C4866C69-1BF0-42EB-88E9-38D2D796D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7579" y="1550928"/>
            <a:ext cx="1964956" cy="1964956"/>
          </a:xfrm>
          <a:prstGeom prst="rect">
            <a:avLst/>
          </a:prstGeom>
        </p:spPr>
      </p:pic>
      <p:pic>
        <p:nvPicPr>
          <p:cNvPr id="22" name="Graphic 21" descr="Open envelope">
            <a:extLst>
              <a:ext uri="{FF2B5EF4-FFF2-40B4-BE49-F238E27FC236}">
                <a16:creationId xmlns:a16="http://schemas.microsoft.com/office/drawing/2014/main" id="{D1394D92-49B9-49A5-AF8D-68C6954F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5335" y="1425442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977933-9711-47ED-AAD1-22CC03343D28}"/>
              </a:ext>
            </a:extLst>
          </p:cNvPr>
          <p:cNvSpPr txBox="1"/>
          <p:nvPr/>
        </p:nvSpPr>
        <p:spPr>
          <a:xfrm>
            <a:off x="4412817" y="2920181"/>
            <a:ext cx="11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관리자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2F817C-D0D6-40DD-B37A-847B34BB1A75}"/>
              </a:ext>
            </a:extLst>
          </p:cNvPr>
          <p:cNvSpPr txBox="1"/>
          <p:nvPr/>
        </p:nvSpPr>
        <p:spPr>
          <a:xfrm>
            <a:off x="8907881" y="2844216"/>
            <a:ext cx="11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신청자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6BEFA-1117-4FF1-80AC-DDF030C92429}"/>
              </a:ext>
            </a:extLst>
          </p:cNvPr>
          <p:cNvSpPr txBox="1"/>
          <p:nvPr/>
        </p:nvSpPr>
        <p:spPr>
          <a:xfrm>
            <a:off x="5917271" y="2339842"/>
            <a:ext cx="195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</a:t>
            </a:r>
            <a:r>
              <a:rPr lang="ko-KR" altLang="en-US" sz="1200" dirty="0"/>
              <a:t>회의실 예약 신청 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ko-KR" altLang="en-US" sz="1200" dirty="0"/>
              <a:t>요청이 등록되었습니다</a:t>
            </a:r>
            <a:r>
              <a:rPr lang="en-US" altLang="ko-KR" sz="1200" dirty="0"/>
              <a:t>”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4D6642-1E3F-4639-82EE-6E7CE59546AB}"/>
              </a:ext>
            </a:extLst>
          </p:cNvPr>
          <p:cNvSpPr txBox="1"/>
          <p:nvPr/>
        </p:nvSpPr>
        <p:spPr>
          <a:xfrm>
            <a:off x="10116340" y="2280253"/>
            <a:ext cx="195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</a:t>
            </a:r>
            <a:r>
              <a:rPr lang="ko-KR" altLang="en-US" sz="1200" dirty="0"/>
              <a:t>회의실 예약 신청이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ko-KR" altLang="en-US" sz="1200" dirty="0"/>
              <a:t>반려되었습니다</a:t>
            </a:r>
            <a:r>
              <a:rPr lang="en-US" altLang="ko-KR" sz="1200" dirty="0"/>
              <a:t>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A920A-2599-4939-9493-05C1A1DD1129}"/>
              </a:ext>
            </a:extLst>
          </p:cNvPr>
          <p:cNvSpPr txBox="1"/>
          <p:nvPr/>
        </p:nvSpPr>
        <p:spPr>
          <a:xfrm>
            <a:off x="10392535" y="586334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가예약 사라짐</a:t>
            </a:r>
          </a:p>
        </p:txBody>
      </p:sp>
    </p:spTree>
    <p:extLst>
      <p:ext uri="{BB962C8B-B14F-4D97-AF65-F5344CB8AC3E}">
        <p14:creationId xmlns:p14="http://schemas.microsoft.com/office/powerpoint/2010/main" val="21975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/>
      <p:bldP spid="26" grpId="0"/>
      <p:bldP spid="27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846-4528-43AF-9B2F-07CECFD7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2) </a:t>
            </a:r>
            <a:r>
              <a:rPr lang="ko-KR" altLang="en-US" dirty="0"/>
              <a:t>반복 예약 신청 화면 개발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45F-4B8E-46EA-878F-21BFCD33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반복예약을 원하는 사용자가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관리자에게 신청할 수 있는 화면을 개발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관리자에게 신청 내용이 </a:t>
            </a:r>
            <a:r>
              <a:rPr lang="en-US" altLang="ko-KR" dirty="0"/>
              <a:t>“</a:t>
            </a:r>
            <a:r>
              <a:rPr lang="ko-KR" altLang="en-US" dirty="0"/>
              <a:t>메일＂로 알람이 옴</a:t>
            </a:r>
            <a:endParaRPr lang="en-US" altLang="ko-KR" dirty="0"/>
          </a:p>
          <a:p>
            <a:r>
              <a:rPr lang="ko-KR" altLang="en-US" dirty="0"/>
              <a:t>관리자가 신청 내역을 볼 수 있는 화면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검색</a:t>
            </a:r>
            <a:r>
              <a:rPr lang="en-US" altLang="ko-KR" dirty="0"/>
              <a:t>(</a:t>
            </a:r>
            <a:r>
              <a:rPr lang="ko-KR" altLang="en-US" dirty="0"/>
              <a:t>조회</a:t>
            </a:r>
            <a:r>
              <a:rPr lang="en-US" altLang="ko-KR" dirty="0"/>
              <a:t>) </a:t>
            </a:r>
            <a:r>
              <a:rPr lang="ko-KR" altLang="en-US" dirty="0"/>
              <a:t>화면에서 반복예약 내역도 볼 수 있게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544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846-4528-43AF-9B2F-07CECFD7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2) </a:t>
            </a:r>
            <a:r>
              <a:rPr lang="ko-KR" altLang="en-US" dirty="0"/>
              <a:t>반복 예약 신청 화면 개발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C7BC7-1005-4A74-9C52-08B3500BA1CE}"/>
              </a:ext>
            </a:extLst>
          </p:cNvPr>
          <p:cNvSpPr/>
          <p:nvPr/>
        </p:nvSpPr>
        <p:spPr>
          <a:xfrm>
            <a:off x="1237673" y="1825625"/>
            <a:ext cx="4350327" cy="4602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회의 제목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요일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회의실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상세내용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2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846-4528-43AF-9B2F-07CECFD7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3) </a:t>
            </a:r>
            <a:r>
              <a:rPr lang="ko-KR" altLang="en-US" dirty="0"/>
              <a:t>검색 기능 개선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45F-4B8E-46EA-878F-21BFCD33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전체</a:t>
            </a:r>
            <a:r>
              <a:rPr lang="en-US" altLang="ko-KR" dirty="0"/>
              <a:t>” </a:t>
            </a:r>
            <a:r>
              <a:rPr lang="ko-KR" altLang="en-US" dirty="0"/>
              <a:t>가 검색 안되는 현상 수정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예약자로 검색할 수 있게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예약자</a:t>
            </a:r>
            <a:r>
              <a:rPr lang="en-US" altLang="ko-KR" dirty="0"/>
              <a:t>”</a:t>
            </a:r>
            <a:r>
              <a:rPr lang="ko-KR" altLang="en-US" dirty="0"/>
              <a:t>로 검색했을 시</a:t>
            </a:r>
            <a:r>
              <a:rPr lang="en-US" altLang="ko-KR" dirty="0"/>
              <a:t>, </a:t>
            </a:r>
            <a:r>
              <a:rPr lang="ko-KR" altLang="en-US" dirty="0"/>
              <a:t>검색 결과의 </a:t>
            </a:r>
            <a:br>
              <a:rPr lang="en-US" altLang="ko-KR" dirty="0"/>
            </a:br>
            <a:r>
              <a:rPr lang="ko-KR" altLang="en-US" dirty="0"/>
              <a:t> 제목 클릭 시  날짜 페이지로 이동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4F51A-F0C3-4B2E-97A7-95F8D5F58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3" r="3680" b="25782"/>
          <a:stretch/>
        </p:blipFill>
        <p:spPr>
          <a:xfrm>
            <a:off x="942190" y="4221416"/>
            <a:ext cx="10486410" cy="18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2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846-4528-43AF-9B2F-07CECFD7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4) </a:t>
            </a:r>
            <a:r>
              <a:rPr lang="ko-KR" altLang="en-US" dirty="0"/>
              <a:t>메일 발송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45F-4B8E-46EA-878F-21BFCD33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회의 예약 시</a:t>
            </a:r>
            <a:r>
              <a:rPr lang="en-US" altLang="ko-KR" dirty="0"/>
              <a:t>, </a:t>
            </a:r>
            <a:r>
              <a:rPr lang="ko-KR" altLang="en-US" dirty="0"/>
              <a:t>예약 완료 메일 발송</a:t>
            </a:r>
            <a:endParaRPr lang="en-US" altLang="ko-KR" dirty="0"/>
          </a:p>
          <a:p>
            <a:r>
              <a:rPr lang="ko-KR" altLang="en-US" dirty="0"/>
              <a:t>회의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설정값</a:t>
            </a:r>
            <a:r>
              <a:rPr lang="en-US" altLang="ko-KR" dirty="0"/>
              <a:t>)</a:t>
            </a:r>
            <a:r>
              <a:rPr lang="ko-KR" altLang="en-US" dirty="0"/>
              <a:t> 전</a:t>
            </a:r>
            <a:r>
              <a:rPr lang="en-US" altLang="ko-KR" dirty="0"/>
              <a:t>, </a:t>
            </a:r>
            <a:r>
              <a:rPr lang="ko-KR" altLang="en-US" dirty="0"/>
              <a:t>예약 </a:t>
            </a:r>
            <a:r>
              <a:rPr lang="en-US" altLang="ko-KR" dirty="0"/>
              <a:t>Reminder </a:t>
            </a:r>
            <a:r>
              <a:rPr lang="ko-KR" altLang="en-US" dirty="0"/>
              <a:t>메일</a:t>
            </a:r>
            <a:r>
              <a:rPr lang="en-US" altLang="ko-KR" dirty="0"/>
              <a:t> </a:t>
            </a:r>
            <a:r>
              <a:rPr lang="ko-KR" altLang="en-US" dirty="0"/>
              <a:t>발송</a:t>
            </a:r>
            <a:endParaRPr lang="en-US" altLang="ko-KR" dirty="0"/>
          </a:p>
          <a:p>
            <a:r>
              <a:rPr lang="ko-KR" altLang="en-US" dirty="0"/>
              <a:t>기본적으로 예약 메일을 모두 가게 하나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 원하지 않을 시 </a:t>
            </a:r>
            <a:r>
              <a:rPr lang="en-US" altLang="ko-KR" dirty="0"/>
              <a:t>Reminder </a:t>
            </a:r>
            <a:r>
              <a:rPr lang="ko-KR" altLang="en-US" dirty="0"/>
              <a:t>메일 안가도록 </a:t>
            </a:r>
            <a:r>
              <a:rPr lang="en-US" altLang="ko-KR" dirty="0"/>
              <a:t>(</a:t>
            </a:r>
            <a:r>
              <a:rPr lang="en-US" altLang="ko-KR" dirty="0" err="1"/>
              <a:t>Default:Y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FB4B8-DD74-4BF0-AB16-4A154536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4" y="4001294"/>
            <a:ext cx="11021148" cy="2608512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E529B91-1180-43D6-A923-D15CBCDCE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1131" y="6189141"/>
            <a:ext cx="457200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EBC3D4-5C60-4D37-BF7B-45686D9CF42D}"/>
              </a:ext>
            </a:extLst>
          </p:cNvPr>
          <p:cNvSpPr/>
          <p:nvPr/>
        </p:nvSpPr>
        <p:spPr>
          <a:xfrm>
            <a:off x="10071463" y="6176963"/>
            <a:ext cx="596537" cy="469378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4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846-4528-43AF-9B2F-07CECFD7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5) </a:t>
            </a:r>
            <a:r>
              <a:rPr lang="ko-KR" altLang="en-US" dirty="0"/>
              <a:t>노쇼 카운팅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D45F-4B8E-46EA-878F-21BFCD33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1511116" cy="4351338"/>
          </a:xfrm>
        </p:spPr>
        <p:txBody>
          <a:bodyPr/>
          <a:lstStyle/>
          <a:p>
            <a:r>
              <a:rPr lang="ko-KR" altLang="en-US" dirty="0"/>
              <a:t>예약 후 미사용 횟수 관리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관리자가 점검 시 사용자 별로 미준수 횟수를 월 단위로 관리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- 3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설정값</a:t>
            </a:r>
            <a:r>
              <a:rPr lang="en-US" altLang="ko-KR" dirty="0"/>
              <a:t>)</a:t>
            </a:r>
            <a:r>
              <a:rPr lang="ko-KR" altLang="en-US" dirty="0"/>
              <a:t> 이상 위반 시</a:t>
            </a:r>
            <a:r>
              <a:rPr lang="en-US" altLang="ko-KR" dirty="0"/>
              <a:t>, </a:t>
            </a:r>
            <a:r>
              <a:rPr lang="ko-KR" altLang="en-US" dirty="0"/>
              <a:t>회의실 </a:t>
            </a:r>
            <a:r>
              <a:rPr lang="en-US" altLang="ko-KR" dirty="0"/>
              <a:t>30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설정값</a:t>
            </a:r>
            <a:r>
              <a:rPr lang="en-US" altLang="ko-KR" dirty="0"/>
              <a:t>)</a:t>
            </a:r>
            <a:r>
              <a:rPr lang="ko-KR" altLang="en-US" dirty="0"/>
              <a:t> 예약 불가하도록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점검화면 </a:t>
            </a:r>
            <a:r>
              <a:rPr lang="en-US" altLang="ko-KR" dirty="0"/>
              <a:t>: </a:t>
            </a:r>
            <a:r>
              <a:rPr lang="ko-KR" altLang="en-US" dirty="0"/>
              <a:t>관리자 페이지</a:t>
            </a:r>
            <a:r>
              <a:rPr lang="en-US" altLang="ko-KR" dirty="0"/>
              <a:t> &gt; </a:t>
            </a:r>
            <a:r>
              <a:rPr lang="ko-KR" altLang="en-US" dirty="0"/>
              <a:t>예약관리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031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428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산학 7기 회의실 예약프로그램 수정 사항</vt:lpstr>
      <vt:lpstr>기능1) 5시간(설정값) 이상 예약 시           관리자 승인</vt:lpstr>
      <vt:lpstr>기능1) 5시간 이상 예약 시 관리자 승인</vt:lpstr>
      <vt:lpstr>기능1) 5시간 이상 예약 시 관리자 승인</vt:lpstr>
      <vt:lpstr>기능2) 반복 예약 신청 화면 개발</vt:lpstr>
      <vt:lpstr>기능2) 반복 예약 신청 화면 개발</vt:lpstr>
      <vt:lpstr>기능3) 검색 기능 개선</vt:lpstr>
      <vt:lpstr>기능4) 메일 발송 </vt:lpstr>
      <vt:lpstr>기능5) 노쇼 카운팅 </vt:lpstr>
      <vt:lpstr>기능6) 회의실 독점 방지 </vt:lpstr>
      <vt:lpstr>수정1) 달력 불편함 개선</vt:lpstr>
      <vt:lpstr>수정2) 예약 수정 시, Read-only 풀기</vt:lpstr>
      <vt:lpstr>수정3) 화면 자동 Refresh </vt:lpstr>
      <vt:lpstr>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 7기 회의실 예약프로그램 수정 사항</dc:title>
  <dc:creator>Eunjin Bae</dc:creator>
  <cp:lastModifiedBy>Yulim Kang</cp:lastModifiedBy>
  <cp:revision>52</cp:revision>
  <dcterms:created xsi:type="dcterms:W3CDTF">2017-09-06T07:06:01Z</dcterms:created>
  <dcterms:modified xsi:type="dcterms:W3CDTF">2018-09-04T10:06:19Z</dcterms:modified>
</cp:coreProperties>
</file>