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56DAA-AE01-453F-8C84-2919F30E1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15C98C-D944-4853-BB44-39E86B175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DFFDBB-0998-4E75-9213-3FCCED99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70EB6B-58BF-4A7E-B9C9-DD8173E2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17BF9-FD10-41D9-8E98-13B4E0A6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E31B6-F29A-474B-93AE-1B99417D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0F44226-91B5-4A69-9D17-863B77AA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319726-F1AF-4D23-9F5C-EC915E7C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415155-31AF-45D1-9087-9F9A1168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5C81D0-9151-47BE-AF40-8E5DC92F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DF4A246-50F5-459F-9E02-CAF2B9C6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9AD5A62-02DC-4942-B21B-F93825C4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1D32B-9490-4CC3-83FE-57F29A6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E26FDF-E788-4CCF-9B66-4982573A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A615E9-9EA2-41B6-B37C-41AD884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46C9A-6369-4EEE-9D4E-51E9169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5D893-F869-4247-95A5-D00996B0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51D0FC-07CF-4DDE-B988-9ADBCE1F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100354-AF36-4440-8083-8A301FDA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86CBFC-6924-4E08-85AC-AC8A6BCB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13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592050-69F5-4AD9-A513-0F9A2273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763A42-677B-42B1-9513-DBCF3898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BC1663-BA4C-4B88-B339-F2FE9B98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BDB1AC-E845-4498-BC92-11BA215D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DCF11E-A3B8-4799-A486-49261EA1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1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91ED3-A2A1-4004-B47A-6A7F9482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04576-1822-47B9-B4B8-B4003F17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40623C-1646-4765-92D8-EE1600E4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300DB3-2ADD-43AB-B68C-620B0F3F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435407-1D65-459D-A211-14DC0118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3C93CF-2974-47EB-AC1F-E98A885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060EBD-41FC-43FE-BB26-B7141FB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9B7CD2-0C9E-4B85-A306-B4242DB7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D1B0E4-DC6A-488E-AE59-DF5B52FF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18DB82E-7859-485E-B1F8-EE227E18B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51DB95-4B01-407E-B50B-81A43572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BE562-7204-4648-864B-943EE1FC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C610093-E975-4086-8722-037C4E30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503F936-507E-4915-8CCC-F27FC738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0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7D567-B714-46EA-B5E9-3BFDDA84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18D6D5E-E42B-4DFD-B618-E94AD72D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7A8A7D4-ACDA-4020-A315-325B13A4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CC8B098-B9A3-4A95-851B-4310D47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635003-DB65-4C45-A3BE-E6FB0F4B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8C1BDCB-1233-4969-A5EB-B8B368AF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480FFD-F71F-40B4-8C1E-DB039994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D17538-ED8A-468B-99EA-1E412D1E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22FA00-09B6-4568-A761-93882867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ADF52-E47E-4570-A1EC-93FE8FF7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972A6D-FE7D-4E02-8625-C5C53938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45F5C0-8002-41D7-9583-5FC7683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61A622-3BD4-4E2B-8C58-7D52317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5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36C110-D5A2-47AD-AEAC-7626A774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CAD8F3B-FB19-4BB8-86C6-3A0711A1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1962708-D49B-49F8-B4FF-21760B2E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CDB03F-695E-47CB-B991-9B7FA4F6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ABB3B0-2E5B-4357-B138-E8621B0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88867A-497E-490E-A342-3625E99F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FDD873D-7931-4378-AE86-29589B93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B415AE-02F3-46B8-AF8C-F5456D01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76566-E953-4844-BBC8-112F496C7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888A-7CFB-45A3-A979-6F26B453CCA3}" type="datetimeFigureOut">
              <a:rPr lang="en-GB" smtClean="0"/>
              <a:t>19/01/2018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364FC5-4B91-453D-AB87-87D701221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F1298B-D0F0-4FC5-B440-2A8542B6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86D0-B405-4300-AB21-EB6A211D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969A8-33BD-466E-98AD-AC246E938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Belbin roles etc.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3C1386-77CC-4D2F-9D08-9859ECF7F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8FC0ED5-343D-4026-A2C3-235CA038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1" y="514714"/>
            <a:ext cx="8942857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288EC81-EBFB-4501-BBF5-897F4949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26" y="0"/>
            <a:ext cx="902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B8B227B-9FBF-4EA8-BA58-26E00778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84" y="-1"/>
            <a:ext cx="12331084" cy="69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DCD9C1-99C5-46B7-996D-CA2F36C5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E161D4-16B7-44B9-903A-B460B85E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961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Panoramiczny</PresentationFormat>
  <Paragraphs>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Belbin roles etc.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Belbin roles etc.</dc:title>
  <dc:creator>Mišička :3</dc:creator>
  <cp:lastModifiedBy>Mišička :3</cp:lastModifiedBy>
  <cp:revision>1</cp:revision>
  <dcterms:created xsi:type="dcterms:W3CDTF">2018-01-19T09:24:39Z</dcterms:created>
  <dcterms:modified xsi:type="dcterms:W3CDTF">2018-01-19T09:24:48Z</dcterms:modified>
</cp:coreProperties>
</file>