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  <p:sldId id="275" r:id="rId5"/>
    <p:sldId id="278" r:id="rId6"/>
    <p:sldId id="259" r:id="rId7"/>
    <p:sldId id="279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81" r:id="rId2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01" y="-52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E8DE-7336-42DB-A64B-387B2E587464}" type="datetimeFigureOut">
              <a:rPr lang="sk-SK" smtClean="0"/>
              <a:t>20. 1. 2018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E1FD-72C3-485F-A811-CA8A6CBF0C8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68789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E8DE-7336-42DB-A64B-387B2E587464}" type="datetimeFigureOut">
              <a:rPr lang="sk-SK" smtClean="0"/>
              <a:t>20. 1. 2018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E1FD-72C3-485F-A811-CA8A6CBF0C8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18309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E8DE-7336-42DB-A64B-387B2E587464}" type="datetimeFigureOut">
              <a:rPr lang="sk-SK" smtClean="0"/>
              <a:t>20. 1. 2018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E1FD-72C3-485F-A811-CA8A6CBF0C8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69651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E8DE-7336-42DB-A64B-387B2E587464}" type="datetimeFigureOut">
              <a:rPr lang="sk-SK" smtClean="0"/>
              <a:t>20. 1. 2018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E1FD-72C3-485F-A811-CA8A6CBF0C8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31162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E8DE-7336-42DB-A64B-387B2E587464}" type="datetimeFigureOut">
              <a:rPr lang="sk-SK" smtClean="0"/>
              <a:t>20. 1. 2018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E1FD-72C3-485F-A811-CA8A6CBF0C8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99937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E8DE-7336-42DB-A64B-387B2E587464}" type="datetimeFigureOut">
              <a:rPr lang="sk-SK" smtClean="0"/>
              <a:t>20. 1. 2018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E1FD-72C3-485F-A811-CA8A6CBF0C8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33895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E8DE-7336-42DB-A64B-387B2E587464}" type="datetimeFigureOut">
              <a:rPr lang="sk-SK" smtClean="0"/>
              <a:t>20. 1. 2018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E1FD-72C3-485F-A811-CA8A6CBF0C8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71127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E8DE-7336-42DB-A64B-387B2E587464}" type="datetimeFigureOut">
              <a:rPr lang="sk-SK" smtClean="0"/>
              <a:t>20. 1. 2018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E1FD-72C3-485F-A811-CA8A6CBF0C8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60539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E8DE-7336-42DB-A64B-387B2E587464}" type="datetimeFigureOut">
              <a:rPr lang="sk-SK" smtClean="0"/>
              <a:t>20. 1. 2018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E1FD-72C3-485F-A811-CA8A6CBF0C8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72824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E8DE-7336-42DB-A64B-387B2E587464}" type="datetimeFigureOut">
              <a:rPr lang="sk-SK" smtClean="0"/>
              <a:t>20. 1. 2018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E1FD-72C3-485F-A811-CA8A6CBF0C8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29087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E8DE-7336-42DB-A64B-387B2E587464}" type="datetimeFigureOut">
              <a:rPr lang="sk-SK" smtClean="0"/>
              <a:t>20. 1. 2018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E1FD-72C3-485F-A811-CA8A6CBF0C8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11669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CE8DE-7336-42DB-A64B-387B2E587464}" type="datetimeFigureOut">
              <a:rPr lang="sk-SK" smtClean="0"/>
              <a:t>20. 1. 2018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2E1FD-72C3-485F-A811-CA8A6CBF0C8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64781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2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00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Lecturer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Store info about new lecturer</a:t>
            </a:r>
          </a:p>
          <a:p>
            <a:r>
              <a:rPr lang="en-GB" dirty="0" smtClean="0"/>
              <a:t>Search for lecturers of given category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4816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image15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83568" y="116632"/>
            <a:ext cx="7632848" cy="662473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8475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Event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Plan and modify event</a:t>
            </a:r>
          </a:p>
          <a:p>
            <a:r>
              <a:rPr lang="en-GB" dirty="0" smtClean="0"/>
              <a:t>Search for not finalized events</a:t>
            </a:r>
          </a:p>
          <a:p>
            <a:r>
              <a:rPr lang="en-GB" dirty="0" smtClean="0"/>
              <a:t>Return the amount of available places for every event</a:t>
            </a:r>
          </a:p>
        </p:txBody>
      </p:sp>
    </p:spTree>
    <p:extLst>
      <p:ext uri="{BB962C8B-B14F-4D97-AF65-F5344CB8AC3E}">
        <p14:creationId xmlns:p14="http://schemas.microsoft.com/office/powerpoint/2010/main" val="329065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image12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899592" y="116632"/>
            <a:ext cx="7272808" cy="662473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4115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Newsletter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Collect list of lecturers who want a fee or advertisement</a:t>
            </a:r>
          </a:p>
          <a:p>
            <a:r>
              <a:rPr lang="en-GB" dirty="0" smtClean="0"/>
              <a:t>Collect list of finalized events</a:t>
            </a:r>
          </a:p>
          <a:p>
            <a:r>
              <a:rPr lang="en-GB" dirty="0" smtClean="0"/>
              <a:t>Generate newsletter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7744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image6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827584" y="116632"/>
            <a:ext cx="7416823" cy="662473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93445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Non-functional requirements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6203032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 system must be implemented in </a:t>
            </a:r>
            <a:r>
              <a:rPr lang="en-US" dirty="0" smtClean="0"/>
              <a:t>Java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Secondary </a:t>
            </a:r>
            <a:r>
              <a:rPr lang="en-US" dirty="0"/>
              <a:t>storage needs to be done with </a:t>
            </a:r>
            <a:r>
              <a:rPr lang="en-US" dirty="0" smtClean="0"/>
              <a:t>files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parts of the system must be accessible among </a:t>
            </a:r>
            <a:r>
              <a:rPr lang="en-US" dirty="0" smtClean="0"/>
              <a:t>them</a:t>
            </a:r>
            <a:endParaRPr lang="sk-SK" dirty="0"/>
          </a:p>
        </p:txBody>
      </p:sp>
      <p:pic>
        <p:nvPicPr>
          <p:cNvPr id="11267" name="Picture 3" descr="C:\Users\Acer Matej\Downloads\source-ap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4437112"/>
            <a:ext cx="1561728" cy="1561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52" r="11452" b="9488"/>
          <a:stretch/>
        </p:blipFill>
        <p:spPr bwMode="auto">
          <a:xfrm>
            <a:off x="6914223" y="3039598"/>
            <a:ext cx="1341777" cy="1057671"/>
          </a:xfrm>
          <a:prstGeom prst="rect">
            <a:avLst/>
          </a:prstGeom>
          <a:ln>
            <a:noFill/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6" descr="C:\Users\Acer Matej\Downloads\javareal.jpg.CROP.promo-xlarge2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5" r="28150"/>
          <a:stretch/>
        </p:blipFill>
        <p:spPr bwMode="auto">
          <a:xfrm>
            <a:off x="7104608" y="1412776"/>
            <a:ext cx="961007" cy="1374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400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image11.jp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51520" y="116632"/>
            <a:ext cx="8496944" cy="6669360"/>
          </a:xfrm>
          <a:prstGeom prst="rect">
            <a:avLst/>
          </a:prstGeom>
          <a:ln/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17840" y="188640"/>
            <a:ext cx="2890664" cy="1143000"/>
          </a:xfrm>
        </p:spPr>
        <p:txBody>
          <a:bodyPr>
            <a:normAutofit/>
          </a:bodyPr>
          <a:lstStyle/>
          <a:p>
            <a:r>
              <a:rPr lang="en-GB" sz="3200" dirty="0" smtClean="0"/>
              <a:t>USE CASE DIAGRAM</a:t>
            </a:r>
            <a:endParaRPr lang="sk-SK" sz="3200" dirty="0"/>
          </a:p>
        </p:txBody>
      </p:sp>
    </p:spTree>
    <p:extLst>
      <p:ext uri="{BB962C8B-B14F-4D97-AF65-F5344CB8AC3E}">
        <p14:creationId xmlns:p14="http://schemas.microsoft.com/office/powerpoint/2010/main" val="248598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image21.jpg"/>
          <p:cNvPicPr/>
          <p:nvPr/>
        </p:nvPicPr>
        <p:blipFill rotWithShape="1">
          <a:blip r:embed="rId2"/>
          <a:srcRect b="42170"/>
          <a:stretch/>
        </p:blipFill>
        <p:spPr>
          <a:xfrm>
            <a:off x="179512" y="0"/>
            <a:ext cx="8712968" cy="6692716"/>
          </a:xfrm>
          <a:prstGeom prst="rect">
            <a:avLst/>
          </a:prstGeom>
          <a:ln/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292080" y="116632"/>
            <a:ext cx="3466728" cy="1143000"/>
          </a:xfrm>
        </p:spPr>
        <p:txBody>
          <a:bodyPr>
            <a:normAutofit/>
          </a:bodyPr>
          <a:lstStyle/>
          <a:p>
            <a:r>
              <a:rPr lang="en-GB" sz="3200" dirty="0" smtClean="0"/>
              <a:t>ACTIVITY DIAGRAM </a:t>
            </a:r>
            <a:r>
              <a:rPr lang="en-GB" sz="3200" dirty="0" smtClean="0"/>
              <a:t>Plan an event</a:t>
            </a:r>
            <a:endParaRPr lang="sk-SK" sz="3200" dirty="0"/>
          </a:p>
        </p:txBody>
      </p:sp>
    </p:spTree>
    <p:extLst>
      <p:ext uri="{BB962C8B-B14F-4D97-AF65-F5344CB8AC3E}">
        <p14:creationId xmlns:p14="http://schemas.microsoft.com/office/powerpoint/2010/main" val="226373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21.jpg"/>
          <p:cNvPicPr/>
          <p:nvPr/>
        </p:nvPicPr>
        <p:blipFill rotWithShape="1">
          <a:blip r:embed="rId2"/>
          <a:srcRect t="57812"/>
          <a:stretch/>
        </p:blipFill>
        <p:spPr>
          <a:xfrm>
            <a:off x="179512" y="44624"/>
            <a:ext cx="8682614" cy="676875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98537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 statement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4546848" cy="4525963"/>
          </a:xfrm>
        </p:spPr>
        <p:txBody>
          <a:bodyPr/>
          <a:lstStyle/>
          <a:p>
            <a:endParaRPr lang="sk-SK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</a:t>
            </a:r>
            <a:r>
              <a:rPr lang="en-US" dirty="0"/>
              <a:t>to store data about events, members and lecturers?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960" y="1916832"/>
            <a:ext cx="4320480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381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 statement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4546848" cy="4525963"/>
          </a:xfrm>
        </p:spPr>
        <p:txBody>
          <a:bodyPr/>
          <a:lstStyle/>
          <a:p>
            <a:endParaRPr lang="sk-SK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How to find proper lecturers for </a:t>
            </a:r>
            <a:r>
              <a:rPr lang="en-US" dirty="0" smtClean="0"/>
              <a:t>events</a:t>
            </a:r>
            <a:r>
              <a:rPr lang="en-US" dirty="0"/>
              <a:t> 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905000"/>
            <a:ext cx="3612232" cy="3612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500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 statement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4546848" cy="4525963"/>
          </a:xfrm>
        </p:spPr>
        <p:txBody>
          <a:bodyPr/>
          <a:lstStyle/>
          <a:p>
            <a:endParaRPr lang="sk-SK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 startAt="3"/>
            </a:pPr>
            <a:r>
              <a:rPr lang="en-US" dirty="0"/>
              <a:t>How to make the system easy to extend and provide new functionalities?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66406" y1="24805" x2="66406" y2="248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628800"/>
            <a:ext cx="4248472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500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Delimitations</a:t>
            </a:r>
            <a:endParaRPr lang="sk-SK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09579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63" r="33216"/>
          <a:stretch/>
        </p:blipFill>
        <p:spPr bwMode="auto">
          <a:xfrm>
            <a:off x="2495308" y="1284872"/>
            <a:ext cx="2395397" cy="2429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0" r="24330"/>
          <a:stretch/>
        </p:blipFill>
        <p:spPr bwMode="auto">
          <a:xfrm>
            <a:off x="5281796" y="1809579"/>
            <a:ext cx="3594939" cy="228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BlokTextu 4"/>
          <p:cNvSpPr txBox="1"/>
          <p:nvPr/>
        </p:nvSpPr>
        <p:spPr>
          <a:xfrm>
            <a:off x="5675109" y="1338927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spc="400" dirty="0" smtClean="0">
                <a:latin typeface="Arial Black" panose="020B0A04020102020204" pitchFamily="34" charset="0"/>
              </a:rPr>
              <a:t>FEEDBACK</a:t>
            </a:r>
            <a:endParaRPr lang="sk-SK" sz="2800" b="1" spc="400" dirty="0">
              <a:latin typeface="Arial Black" panose="020B0A04020102020204" pitchFamily="34" charset="0"/>
            </a:endParaRPr>
          </a:p>
        </p:txBody>
      </p:sp>
      <p:pic>
        <p:nvPicPr>
          <p:cNvPr id="5126" name="Picture 6" descr="C:\Users\Acer Matej\Downloads\bulk_emails-1024x76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554" y="4071019"/>
            <a:ext cx="2979340" cy="2211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7" t="7604" r="24662" b="12980"/>
          <a:stretch/>
        </p:blipFill>
        <p:spPr bwMode="auto">
          <a:xfrm>
            <a:off x="4874462" y="3982980"/>
            <a:ext cx="2808312" cy="2387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16" y="7753"/>
            <a:ext cx="9145016" cy="6850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0282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99"/>
          <a:stretch/>
        </p:blipFill>
        <p:spPr bwMode="auto">
          <a:xfrm>
            <a:off x="827584" y="192669"/>
            <a:ext cx="7344816" cy="637535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641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Functional requirements</a:t>
            </a:r>
            <a:endParaRPr lang="sk-SK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28800"/>
            <a:ext cx="3096343" cy="212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092" y="1709057"/>
            <a:ext cx="2304256" cy="204968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4272122"/>
            <a:ext cx="3096343" cy="2263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5" t="7148" r="15792" b="22539"/>
          <a:stretch/>
        </p:blipFill>
        <p:spPr bwMode="auto">
          <a:xfrm>
            <a:off x="5641808" y="4581128"/>
            <a:ext cx="2276824" cy="1954428"/>
          </a:xfrm>
          <a:prstGeom prst="roundRect">
            <a:avLst>
              <a:gd name="adj" fmla="val 1982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  <p:sp>
        <p:nvSpPr>
          <p:cNvPr id="3" name="BlokTextu 2"/>
          <p:cNvSpPr txBox="1"/>
          <p:nvPr/>
        </p:nvSpPr>
        <p:spPr>
          <a:xfrm>
            <a:off x="971599" y="1339726"/>
            <a:ext cx="3096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Members/Participants</a:t>
            </a:r>
            <a:endParaRPr lang="sk-SK" dirty="0"/>
          </a:p>
        </p:txBody>
      </p:sp>
      <p:sp>
        <p:nvSpPr>
          <p:cNvPr id="8" name="BlokTextu 7"/>
          <p:cNvSpPr txBox="1"/>
          <p:nvPr/>
        </p:nvSpPr>
        <p:spPr>
          <a:xfrm>
            <a:off x="971600" y="4211796"/>
            <a:ext cx="3096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Event</a:t>
            </a:r>
            <a:endParaRPr lang="sk-SK" dirty="0"/>
          </a:p>
        </p:txBody>
      </p:sp>
      <p:sp>
        <p:nvSpPr>
          <p:cNvPr id="9" name="BlokTextu 8"/>
          <p:cNvSpPr txBox="1"/>
          <p:nvPr/>
        </p:nvSpPr>
        <p:spPr>
          <a:xfrm>
            <a:off x="5641809" y="1339726"/>
            <a:ext cx="229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Lecturer</a:t>
            </a:r>
            <a:endParaRPr lang="sk-SK" dirty="0"/>
          </a:p>
        </p:txBody>
      </p:sp>
      <p:sp>
        <p:nvSpPr>
          <p:cNvPr id="10" name="BlokTextu 9"/>
          <p:cNvSpPr txBox="1"/>
          <p:nvPr/>
        </p:nvSpPr>
        <p:spPr>
          <a:xfrm>
            <a:off x="5641809" y="4211796"/>
            <a:ext cx="229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Newsletter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1051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Member/Participant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Store info about new member</a:t>
            </a:r>
          </a:p>
          <a:p>
            <a:r>
              <a:rPr lang="en-GB" dirty="0" smtClean="0"/>
              <a:t>Generate list of emails of members who have not paid</a:t>
            </a:r>
          </a:p>
          <a:p>
            <a:r>
              <a:rPr lang="en-US" dirty="0" smtClean="0"/>
              <a:t>Count the </a:t>
            </a:r>
            <a:r>
              <a:rPr lang="en-US" dirty="0"/>
              <a:t>price for members, having considered the discount for </a:t>
            </a:r>
            <a:r>
              <a:rPr lang="en-US" dirty="0" smtClean="0"/>
              <a:t>events</a:t>
            </a:r>
            <a:endParaRPr lang="en-GB" dirty="0" smtClean="0"/>
          </a:p>
          <a:p>
            <a:r>
              <a:rPr lang="en-GB" dirty="0" smtClean="0"/>
              <a:t>Sign up member/participant to an event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6267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image16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539552" y="116632"/>
            <a:ext cx="8064896" cy="662473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2680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164</Words>
  <Application>Microsoft Office PowerPoint</Application>
  <PresentationFormat>Prezentácia na obrazovke (4:3)</PresentationFormat>
  <Paragraphs>41</Paragraphs>
  <Slides>19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19</vt:i4>
      </vt:variant>
    </vt:vector>
  </HeadingPairs>
  <TitlesOfParts>
    <vt:vector size="20" baseType="lpstr">
      <vt:lpstr>Motív Office</vt:lpstr>
      <vt:lpstr>Prezentácia programu PowerPoint</vt:lpstr>
      <vt:lpstr>Problem statement</vt:lpstr>
      <vt:lpstr>Problem statement</vt:lpstr>
      <vt:lpstr>Problem statement</vt:lpstr>
      <vt:lpstr>Delimitations</vt:lpstr>
      <vt:lpstr>Prezentácia programu PowerPoint</vt:lpstr>
      <vt:lpstr>Functional requirements</vt:lpstr>
      <vt:lpstr>Member/Participant</vt:lpstr>
      <vt:lpstr>Prezentácia programu PowerPoint</vt:lpstr>
      <vt:lpstr>Lecturer</vt:lpstr>
      <vt:lpstr>Prezentácia programu PowerPoint</vt:lpstr>
      <vt:lpstr>Event</vt:lpstr>
      <vt:lpstr>Prezentácia programu PowerPoint</vt:lpstr>
      <vt:lpstr>Newsletter</vt:lpstr>
      <vt:lpstr>Prezentácia programu PowerPoint</vt:lpstr>
      <vt:lpstr>Non-functional requirements</vt:lpstr>
      <vt:lpstr>USE CASE DIAGRAM</vt:lpstr>
      <vt:lpstr>ACTIVITY DIAGRAM Plan an event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Acer Matej</dc:creator>
  <cp:lastModifiedBy>Acer Matej</cp:lastModifiedBy>
  <cp:revision>18</cp:revision>
  <dcterms:created xsi:type="dcterms:W3CDTF">2018-01-18T19:09:44Z</dcterms:created>
  <dcterms:modified xsi:type="dcterms:W3CDTF">2018-01-20T21:48:49Z</dcterms:modified>
</cp:coreProperties>
</file>