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82" y="-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18. 1. 2018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878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18. 1. 2018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830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18. 1. 2018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96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18. 1. 2018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116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18. 1. 2018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993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18. 1. 2018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389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18. 1. 2018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112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18. 1. 2018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053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18. 1. 2018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282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18. 1. 2018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908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18. 1. 2018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166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E8DE-7336-42DB-A64B-387B2E587464}" type="datetimeFigureOut">
              <a:rPr lang="sk-SK" smtClean="0"/>
              <a:t>18. 1. 2018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478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12976"/>
            <a:ext cx="8086725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0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 and modify event</a:t>
            </a:r>
          </a:p>
          <a:p>
            <a:r>
              <a:rPr lang="en-GB" dirty="0" smtClean="0"/>
              <a:t>Search for not finalized events</a:t>
            </a:r>
          </a:p>
          <a:p>
            <a:r>
              <a:rPr lang="en-GB" dirty="0" smtClean="0"/>
              <a:t>Return the amount of available places for every event</a:t>
            </a:r>
          </a:p>
        </p:txBody>
      </p:sp>
    </p:spTree>
    <p:extLst>
      <p:ext uri="{BB962C8B-B14F-4D97-AF65-F5344CB8AC3E}">
        <p14:creationId xmlns:p14="http://schemas.microsoft.com/office/powerpoint/2010/main" val="32906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1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47664" y="692696"/>
            <a:ext cx="5832648" cy="583264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411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Newsletter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Collect list of lecturers who want a fee or advertisement</a:t>
            </a:r>
          </a:p>
          <a:p>
            <a:r>
              <a:rPr lang="en-GB" dirty="0" smtClean="0"/>
              <a:t>Collect list of finalized events</a:t>
            </a:r>
          </a:p>
          <a:p>
            <a:r>
              <a:rPr lang="en-GB" dirty="0" smtClean="0"/>
              <a:t>Generate newsletter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774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63688" y="548680"/>
            <a:ext cx="5904655" cy="568863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344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Non-functional requirements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system must be implemented in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Secondary </a:t>
            </a:r>
            <a:r>
              <a:rPr lang="en-US" dirty="0"/>
              <a:t>storage needs to be done with </a:t>
            </a:r>
            <a:r>
              <a:rPr lang="en-US" dirty="0" smtClean="0"/>
              <a:t>files (Event/Lecturer/</a:t>
            </a:r>
            <a:r>
              <a:rPr lang="en-US" dirty="0" err="1" smtClean="0"/>
              <a:t>Memberlists</a:t>
            </a:r>
            <a:r>
              <a:rPr lang="en-US" dirty="0" smtClean="0"/>
              <a:t>, newsletter)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parts of the system must be accessible among them (feedback </a:t>
            </a:r>
            <a:r>
              <a:rPr lang="en-US" dirty="0" smtClean="0"/>
              <a:t>with </a:t>
            </a:r>
            <a:r>
              <a:rPr lang="sk-SK" dirty="0" err="1" smtClean="0"/>
              <a:t>events</a:t>
            </a:r>
            <a:r>
              <a:rPr lang="sk-SK" dirty="0" smtClean="0"/>
              <a:t>/</a:t>
            </a:r>
            <a:r>
              <a:rPr lang="sk-SK" dirty="0" err="1" smtClean="0"/>
              <a:t>sponsors</a:t>
            </a:r>
            <a:r>
              <a:rPr lang="sk-SK" dirty="0" smtClean="0"/>
              <a:t>/</a:t>
            </a:r>
            <a:r>
              <a:rPr lang="sk-SK" dirty="0" err="1" smtClean="0"/>
              <a:t>event</a:t>
            </a:r>
            <a:r>
              <a:rPr lang="sk-SK" dirty="0" smtClean="0"/>
              <a:t> </a:t>
            </a:r>
            <a:r>
              <a:rPr lang="sk-SK" dirty="0" err="1"/>
              <a:t>calendar</a:t>
            </a:r>
            <a:r>
              <a:rPr lang="sk-SK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440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DIAGRAM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1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31640" y="1124744"/>
            <a:ext cx="6408712" cy="53285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859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DIAGRAM – Create event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21.jpg"/>
          <p:cNvPicPr/>
          <p:nvPr/>
        </p:nvPicPr>
        <p:blipFill rotWithShape="1">
          <a:blip r:embed="rId2"/>
          <a:srcRect b="42170"/>
          <a:stretch/>
        </p:blipFill>
        <p:spPr>
          <a:xfrm>
            <a:off x="323528" y="1412776"/>
            <a:ext cx="4489564" cy="5019292"/>
          </a:xfrm>
          <a:prstGeom prst="rect">
            <a:avLst/>
          </a:prstGeom>
          <a:ln/>
        </p:spPr>
      </p:pic>
      <p:pic>
        <p:nvPicPr>
          <p:cNvPr id="5" name="image21.jpg"/>
          <p:cNvPicPr/>
          <p:nvPr/>
        </p:nvPicPr>
        <p:blipFill rotWithShape="1">
          <a:blip r:embed="rId2"/>
          <a:srcRect t="57812"/>
          <a:stretch/>
        </p:blipFill>
        <p:spPr>
          <a:xfrm>
            <a:off x="4813092" y="1844824"/>
            <a:ext cx="4176464" cy="479843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637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store data about events, members and lecturers?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to find proper lecturers for events?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to make the system easy to extend and provide new functionalities? </a:t>
            </a:r>
          </a:p>
        </p:txBody>
      </p:sp>
    </p:spTree>
    <p:extLst>
      <p:ext uri="{BB962C8B-B14F-4D97-AF65-F5344CB8AC3E}">
        <p14:creationId xmlns:p14="http://schemas.microsoft.com/office/powerpoint/2010/main" val="21904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Delimitations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system will not use database to store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will be provided by files, not from real users.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system will not be storing feedback.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system will not be sending emails automatically to users.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system will not look for events between a specific time period.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90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Functional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Non-functiona</a:t>
            </a:r>
            <a:r>
              <a:rPr lang="en-GB" dirty="0"/>
              <a:t>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264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requirements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Regarding:</a:t>
            </a:r>
          </a:p>
          <a:p>
            <a:pPr lvl="1"/>
            <a:r>
              <a:rPr lang="en-GB" dirty="0" smtClean="0"/>
              <a:t>Member/Participant</a:t>
            </a:r>
          </a:p>
          <a:p>
            <a:pPr lvl="1"/>
            <a:r>
              <a:rPr lang="en-GB" dirty="0" smtClean="0"/>
              <a:t>Lecturer</a:t>
            </a:r>
          </a:p>
          <a:p>
            <a:pPr lvl="1"/>
            <a:r>
              <a:rPr lang="en-GB" dirty="0" smtClean="0"/>
              <a:t>Event</a:t>
            </a:r>
          </a:p>
          <a:p>
            <a:pPr lvl="1"/>
            <a:r>
              <a:rPr lang="en-GB" dirty="0" smtClean="0"/>
              <a:t>Newsletter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06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Member/Participant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Store info about new member</a:t>
            </a:r>
          </a:p>
          <a:p>
            <a:r>
              <a:rPr lang="en-GB" dirty="0" smtClean="0"/>
              <a:t>Generate list of emails of members who have not paid</a:t>
            </a:r>
          </a:p>
          <a:p>
            <a:r>
              <a:rPr lang="en-US" dirty="0"/>
              <a:t>The system must count the price for members, having considered the discount for </a:t>
            </a:r>
            <a:r>
              <a:rPr lang="en-US" dirty="0" smtClean="0"/>
              <a:t>events depending </a:t>
            </a:r>
            <a:r>
              <a:rPr lang="en-US" dirty="0"/>
              <a:t>on the event type.</a:t>
            </a:r>
            <a:endParaRPr lang="en-GB" dirty="0" smtClean="0"/>
          </a:p>
          <a:p>
            <a:r>
              <a:rPr lang="en-GB" dirty="0" smtClean="0"/>
              <a:t>Sign up member/participant to an event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26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image1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75656" y="764704"/>
            <a:ext cx="6768752" cy="55446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68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Store info about new lecturer</a:t>
            </a:r>
          </a:p>
          <a:p>
            <a:r>
              <a:rPr lang="en-GB" dirty="0" smtClean="0"/>
              <a:t>Search for lecturers of given category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81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1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9672" y="908720"/>
            <a:ext cx="5688631" cy="561662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847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238</Words>
  <Application>Microsoft Office PowerPoint</Application>
  <PresentationFormat>Prezentácia na obrazovke (4:3)</PresentationFormat>
  <Paragraphs>43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Motív Office</vt:lpstr>
      <vt:lpstr>Prezentácia programu PowerPoint</vt:lpstr>
      <vt:lpstr>Problem statement</vt:lpstr>
      <vt:lpstr>Delimitations</vt:lpstr>
      <vt:lpstr>Requirements</vt:lpstr>
      <vt:lpstr>Functional requirements</vt:lpstr>
      <vt:lpstr>Member/Participant</vt:lpstr>
      <vt:lpstr>Prezentácia programu PowerPoint</vt:lpstr>
      <vt:lpstr>Lecturer</vt:lpstr>
      <vt:lpstr>Prezentácia programu PowerPoint</vt:lpstr>
      <vt:lpstr>Event</vt:lpstr>
      <vt:lpstr>Prezentácia programu PowerPoint</vt:lpstr>
      <vt:lpstr>Newsletter</vt:lpstr>
      <vt:lpstr>Prezentácia programu PowerPoint</vt:lpstr>
      <vt:lpstr>Non-functional requirements</vt:lpstr>
      <vt:lpstr>USE CASE DIAGRAM</vt:lpstr>
      <vt:lpstr>ACTIVITY DIAGRAM – Create event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Acer Matej</dc:creator>
  <cp:lastModifiedBy>Acer Matej</cp:lastModifiedBy>
  <cp:revision>4</cp:revision>
  <dcterms:created xsi:type="dcterms:W3CDTF">2018-01-18T19:09:44Z</dcterms:created>
  <dcterms:modified xsi:type="dcterms:W3CDTF">2018-01-18T20:49:35Z</dcterms:modified>
</cp:coreProperties>
</file>