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8" r:id="rId6"/>
    <p:sldId id="259" r:id="rId7"/>
    <p:sldId id="279" r:id="rId8"/>
    <p:sldId id="264" r:id="rId9"/>
    <p:sldId id="269" r:id="rId10"/>
    <p:sldId id="270" r:id="rId11"/>
    <p:sldId id="271" r:id="rId12"/>
    <p:sldId id="281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87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3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1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99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89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11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0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8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0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16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8DE-7336-42DB-A64B-387B2E587464}" type="datetimeFigureOut">
              <a:rPr lang="sk-SK" smtClean="0"/>
              <a:t>21. 1. 2018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8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1520" y="116632"/>
            <a:ext cx="8496944" cy="6669360"/>
          </a:xfrm>
          <a:prstGeom prst="rect">
            <a:avLst/>
          </a:prstGeom>
          <a:ln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17840" y="188640"/>
            <a:ext cx="2890664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USE CASE DIAGRAM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4859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1.jpg"/>
          <p:cNvPicPr/>
          <p:nvPr/>
        </p:nvPicPr>
        <p:blipFill rotWithShape="1">
          <a:blip r:embed="rId2"/>
          <a:srcRect b="42170"/>
          <a:stretch/>
        </p:blipFill>
        <p:spPr>
          <a:xfrm>
            <a:off x="179512" y="0"/>
            <a:ext cx="8712968" cy="6692716"/>
          </a:xfrm>
          <a:prstGeom prst="rect">
            <a:avLst/>
          </a:prstGeom>
          <a:ln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2080" y="116632"/>
            <a:ext cx="3466728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ACTIVITY DIAGRAM Plan an event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263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1.jpg"/>
          <p:cNvPicPr/>
          <p:nvPr/>
        </p:nvPicPr>
        <p:blipFill rotWithShape="1">
          <a:blip r:embed="rId2"/>
          <a:srcRect t="57812"/>
          <a:stretch/>
        </p:blipFill>
        <p:spPr>
          <a:xfrm>
            <a:off x="179512" y="44624"/>
            <a:ext cx="8682614" cy="67687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853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store data about events, members and lecturers?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60" y="1916832"/>
            <a:ext cx="432048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How to find proper lecturers for </a:t>
            </a:r>
            <a:r>
              <a:rPr lang="en-US" dirty="0" smtClean="0"/>
              <a:t>events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05000"/>
            <a:ext cx="3612232" cy="36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How to make the system easy to extend and provide new functionalities?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406" y1="24805" x2="66406" y2="24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24847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Delimitations</a:t>
            </a: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9579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3" r="33216"/>
          <a:stretch/>
        </p:blipFill>
        <p:spPr bwMode="auto">
          <a:xfrm>
            <a:off x="2495308" y="1284872"/>
            <a:ext cx="2395397" cy="242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4330"/>
          <a:stretch/>
        </p:blipFill>
        <p:spPr bwMode="auto">
          <a:xfrm>
            <a:off x="5281796" y="1809579"/>
            <a:ext cx="3594939" cy="22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675109" y="133892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400" dirty="0" smtClean="0">
                <a:latin typeface="Arial Black" panose="020B0A04020102020204" pitchFamily="34" charset="0"/>
              </a:rPr>
              <a:t>FEEDBACK</a:t>
            </a:r>
            <a:endParaRPr lang="sk-SK" sz="2800" b="1" spc="400" dirty="0">
              <a:latin typeface="Arial Black" panose="020B0A04020102020204" pitchFamily="34" charset="0"/>
            </a:endParaRPr>
          </a:p>
        </p:txBody>
      </p:sp>
      <p:pic>
        <p:nvPicPr>
          <p:cNvPr id="5126" name="Picture 6" descr="C:\Users\Acer Matej\Downloads\bulk_emails-1024x76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54" y="4071019"/>
            <a:ext cx="2979340" cy="22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7" t="7604" r="24662" b="12980"/>
          <a:stretch/>
        </p:blipFill>
        <p:spPr bwMode="auto">
          <a:xfrm>
            <a:off x="4874462" y="3982980"/>
            <a:ext cx="2808312" cy="23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7753"/>
            <a:ext cx="9145016" cy="685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2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9"/>
          <a:stretch/>
        </p:blipFill>
        <p:spPr bwMode="auto">
          <a:xfrm>
            <a:off x="827584" y="192669"/>
            <a:ext cx="7344816" cy="63753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requirements</a:t>
            </a:r>
            <a:endParaRPr lang="sk-S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3096343" cy="212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92" y="1709057"/>
            <a:ext cx="2304256" cy="20496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272122"/>
            <a:ext cx="3096343" cy="226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t="7148" r="15792" b="22539"/>
          <a:stretch/>
        </p:blipFill>
        <p:spPr bwMode="auto">
          <a:xfrm>
            <a:off x="5641808" y="4581128"/>
            <a:ext cx="2276824" cy="1954428"/>
          </a:xfrm>
          <a:prstGeom prst="roundRect">
            <a:avLst>
              <a:gd name="adj" fmla="val 198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3" name="BlokTextu 2"/>
          <p:cNvSpPr txBox="1"/>
          <p:nvPr/>
        </p:nvSpPr>
        <p:spPr>
          <a:xfrm>
            <a:off x="971599" y="133972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Members/Participants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971600" y="421179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Event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641809" y="1339726"/>
            <a:ext cx="22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Lecturer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641809" y="4211796"/>
            <a:ext cx="22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05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568" y="116632"/>
            <a:ext cx="7632848" cy="66247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6203032" cy="4525963"/>
          </a:xfrm>
        </p:spPr>
        <p:txBody>
          <a:bodyPr anchor="ctr">
            <a:norm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system must be implemented in </a:t>
            </a:r>
            <a:r>
              <a:rPr lang="en-US" dirty="0" smtClean="0"/>
              <a:t>Java</a:t>
            </a:r>
            <a:endParaRPr lang="en-US" dirty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Secondary </a:t>
            </a:r>
            <a:r>
              <a:rPr lang="en-US" dirty="0"/>
              <a:t>storage needs to be done with </a:t>
            </a:r>
            <a:r>
              <a:rPr lang="en-US" dirty="0" smtClean="0"/>
              <a:t>files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parts of the system must be accessible among </a:t>
            </a:r>
            <a:r>
              <a:rPr lang="en-US" dirty="0" smtClean="0"/>
              <a:t>them</a:t>
            </a:r>
            <a:endParaRPr lang="sk-SK" dirty="0"/>
          </a:p>
        </p:txBody>
      </p:sp>
      <p:pic>
        <p:nvPicPr>
          <p:cNvPr id="11267" name="Picture 3" descr="C:\Users\Acer Matej\Downloads\source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37112"/>
            <a:ext cx="1561728" cy="15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452" b="9488"/>
          <a:stretch/>
        </p:blipFill>
        <p:spPr bwMode="auto">
          <a:xfrm>
            <a:off x="6914223" y="3039598"/>
            <a:ext cx="1341777" cy="1057671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C:\Users\Acer Matej\Downloads\javareal.jpg.CROP.promo-xlarge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5" r="28150"/>
          <a:stretch/>
        </p:blipFill>
        <p:spPr bwMode="auto">
          <a:xfrm>
            <a:off x="7104608" y="1412776"/>
            <a:ext cx="961007" cy="1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81</Words>
  <Application>Microsoft Office PowerPoint</Application>
  <PresentationFormat>Prezentácia na obrazovke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Prezentácia programu PowerPoint</vt:lpstr>
      <vt:lpstr>Problem statement</vt:lpstr>
      <vt:lpstr>Problem statement</vt:lpstr>
      <vt:lpstr>Problem statement</vt:lpstr>
      <vt:lpstr>Delimitations</vt:lpstr>
      <vt:lpstr>Prezentácia programu PowerPoint</vt:lpstr>
      <vt:lpstr>Functional requirements</vt:lpstr>
      <vt:lpstr>Prezentácia programu PowerPoint</vt:lpstr>
      <vt:lpstr>Non-functional requirements</vt:lpstr>
      <vt:lpstr>USE CASE DIAGRAM</vt:lpstr>
      <vt:lpstr>ACTIVITY DIAGRAM Plan an event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Acer Matej</dc:creator>
  <cp:lastModifiedBy>Acer Matej</cp:lastModifiedBy>
  <cp:revision>20</cp:revision>
  <dcterms:created xsi:type="dcterms:W3CDTF">2018-01-18T19:09:44Z</dcterms:created>
  <dcterms:modified xsi:type="dcterms:W3CDTF">2018-01-21T11:26:55Z</dcterms:modified>
</cp:coreProperties>
</file>