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68" r:id="rId4"/>
    <p:sldId id="257" r:id="rId5"/>
    <p:sldId id="258" r:id="rId6"/>
    <p:sldId id="259" r:id="rId7"/>
    <p:sldId id="26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8AC32-EE71-4681-965E-2F04719D5EF6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84C5-9D83-477F-9C7E-B08B6DCDBF43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1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1C8E-17FD-4C4A-8918-CBD461B0CEE5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575E-4908-4344-A264-3D2FA8193885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2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F057C-0D0A-4F76-B5B0-6CB146DF376E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6C41-9A83-41CC-A506-DEC6C8A2D09C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5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FCB34-E517-4259-87BF-1AB22EF6B94F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4378-5A77-410A-A79D-1E4DC2B4F386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7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D7DDC-2CFE-44D3-9A64-0AE0442A2C06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2CAF-F133-4E55-9B78-AE77F7F923BD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3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B9ED-1132-4FB7-97DE-B3DE6E04E2DE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6FE88-D4EB-4910-B1C6-6F1526345300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4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F6BEC-8025-4A4E-8895-FB50435EAABE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E8B83-693C-40A3-B95D-EFAFF5DEB56E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80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7690-44DA-469A-BDA3-33D8E386D42F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6FFE8-FD27-43E1-9FD8-F65AAE225EA9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480C9-32CE-4CE8-8A44-FC9D3595001F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CA79-B53E-4C97-91E9-555EE9FE0916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55CA2-66E6-4AD0-9BEF-4C2DB07E663C}" type="datetime1">
              <a:rPr lang="zh-CN" altLang="es-ES"/>
              <a:pPr>
                <a:defRPr/>
              </a:pPr>
              <a:t>2018/1/20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D7652-DAC4-4693-BE7D-13C3A2E9B503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0EE35-2B6A-491E-B18C-4FCB63F8FE6A}" type="datetime1">
              <a:rPr lang="zh-CN" alt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F50EB-DBFF-44A0-BE0D-739B3AD317D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VIAPASSANA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Daniela Koch</a:t>
            </a:r>
          </a:p>
          <a:p>
            <a:r>
              <a:rPr lang="es-ES" dirty="0" err="1" smtClean="0"/>
              <a:t>Matej</a:t>
            </a:r>
            <a:r>
              <a:rPr lang="es-ES" dirty="0" smtClean="0"/>
              <a:t> </a:t>
            </a:r>
            <a:r>
              <a:rPr lang="es-ES" dirty="0" err="1" smtClean="0"/>
              <a:t>Michalek</a:t>
            </a:r>
            <a:endParaRPr lang="es-ES" dirty="0" smtClean="0"/>
          </a:p>
          <a:p>
            <a:r>
              <a:rPr lang="es-ES" dirty="0" err="1" smtClean="0"/>
              <a:t>Michaela</a:t>
            </a:r>
            <a:r>
              <a:rPr lang="es-ES" dirty="0" smtClean="0"/>
              <a:t> </a:t>
            </a:r>
            <a:r>
              <a:rPr lang="es-ES" dirty="0" err="1" smtClean="0"/>
              <a:t>Golhova</a:t>
            </a:r>
            <a:endParaRPr lang="es-ES" dirty="0" smtClean="0"/>
          </a:p>
          <a:p>
            <a:r>
              <a:rPr lang="es-ES" dirty="0" err="1" smtClean="0"/>
              <a:t>Michal</a:t>
            </a:r>
            <a:r>
              <a:rPr lang="es-ES" dirty="0" smtClean="0"/>
              <a:t> </a:t>
            </a:r>
            <a:r>
              <a:rPr lang="es-ES" dirty="0" err="1" smtClean="0"/>
              <a:t>Karol</a:t>
            </a:r>
            <a:r>
              <a:rPr lang="es-ES" dirty="0" smtClean="0"/>
              <a:t> Pompa</a:t>
            </a:r>
          </a:p>
          <a:p>
            <a:r>
              <a:rPr lang="es-ES" dirty="0" smtClean="0"/>
              <a:t>Remedios Pastor </a:t>
            </a:r>
            <a:r>
              <a:rPr lang="es-ES" dirty="0" err="1" smtClean="0"/>
              <a:t>Molines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2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Data bases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00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57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71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638175" y="328613"/>
            <a:ext cx="7886700" cy="1325562"/>
          </a:xfrm>
        </p:spPr>
        <p:txBody>
          <a:bodyPr/>
          <a:lstStyle/>
          <a:p>
            <a:pPr eaLnBrk="1" hangingPunct="1"/>
            <a:r>
              <a:rPr lang="es-ES" altLang="es-ES" sz="7200" b="1" smtClean="0">
                <a:latin typeface="High Tower Text" pitchFamily="18" charset="0"/>
                <a:ea typeface="宋体" pitchFamily="2" charset="-122"/>
              </a:rPr>
              <a:t>Problem Statement</a:t>
            </a:r>
          </a:p>
        </p:txBody>
      </p:sp>
      <p:pic>
        <p:nvPicPr>
          <p:cNvPr id="9219" name="Picture 2" descr="https://gestiondocumentos.files.wordpress.com/2012/05/pap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9" y="1528763"/>
            <a:ext cx="3403997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3" y="1525591"/>
            <a:ext cx="5369719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http://www.freepngimg.com/download/arrow/2-2-arrow-png-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95" y="3013075"/>
            <a:ext cx="2464594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819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8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err="1" smtClean="0"/>
              <a:t>List</a:t>
            </a:r>
            <a:r>
              <a:rPr lang="es-ES" dirty="0" smtClean="0"/>
              <a:t> of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Explanation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r>
              <a:rPr lang="es-ES" dirty="0" err="1" smtClean="0"/>
              <a:t>Design</a:t>
            </a:r>
            <a:endParaRPr lang="es-ES" dirty="0" smtClean="0"/>
          </a:p>
          <a:p>
            <a:r>
              <a:rPr lang="es-ES" dirty="0" smtClean="0"/>
              <a:t>IMPLEMENTATION</a:t>
            </a:r>
            <a:endParaRPr lang="es-ES" dirty="0"/>
          </a:p>
          <a:p>
            <a:r>
              <a:rPr lang="es-ES" dirty="0" smtClean="0"/>
              <a:t>PROCESS</a:t>
            </a:r>
          </a:p>
          <a:p>
            <a:r>
              <a:rPr lang="es-ES" dirty="0" err="1" smtClean="0"/>
              <a:t>COnclusion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17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286000" y="170080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organization is in a need of keeping track</a:t>
            </a:r>
          </a:p>
          <a:p>
            <a:r>
              <a:rPr lang="en-US" dirty="0"/>
              <a:t>of events, members, lecturers in an easy way. It needs a system that would store data and</a:t>
            </a:r>
          </a:p>
          <a:p>
            <a:r>
              <a:rPr lang="en-US" dirty="0"/>
              <a:t>provide an easy access to them (to take an example to simplify sending emails to the</a:t>
            </a:r>
          </a:p>
          <a:p>
            <a:r>
              <a:rPr lang="en-US" dirty="0"/>
              <a:t>members). Moreover, a computer-based system would solve the complication of searching for</a:t>
            </a:r>
          </a:p>
          <a:p>
            <a:r>
              <a:rPr lang="en-US" dirty="0"/>
              <a:t>proper lecturers. What is more, the system should be maintainable, what would enable</a:t>
            </a:r>
          </a:p>
          <a:p>
            <a:r>
              <a:rPr lang="en-US" dirty="0" err="1"/>
              <a:t>Vipassana</a:t>
            </a:r>
            <a:r>
              <a:rPr lang="en-US" dirty="0"/>
              <a:t> to easily add new functionalities. Even though similar systems already exist they do</a:t>
            </a:r>
          </a:p>
          <a:p>
            <a:r>
              <a:rPr lang="en-US" dirty="0"/>
              <a:t>not meet the needs of our client. That is due to the fact that VIA expects a simple server and</a:t>
            </a:r>
          </a:p>
          <a:p>
            <a:r>
              <a:rPr lang="en-US" dirty="0"/>
              <a:t>the existing ones are complicated.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7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Store data</a:t>
            </a:r>
          </a:p>
          <a:p>
            <a:r>
              <a:rPr lang="es-ES" dirty="0" err="1" smtClean="0"/>
              <a:t>Computer-based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Maintainable</a:t>
            </a:r>
            <a:endParaRPr lang="es-ES" dirty="0" smtClean="0"/>
          </a:p>
          <a:p>
            <a:r>
              <a:rPr lang="es-ES" dirty="0" smtClean="0"/>
              <a:t>simple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Lack</a:t>
            </a:r>
            <a:r>
              <a:rPr lang="es-ES" dirty="0" smtClean="0"/>
              <a:t> of time</a:t>
            </a:r>
          </a:p>
          <a:p>
            <a:r>
              <a:rPr lang="es-ES" dirty="0" err="1" smtClean="0"/>
              <a:t>One</a:t>
            </a:r>
            <a:r>
              <a:rPr lang="es-ES" dirty="0" smtClean="0"/>
              <a:t> more </a:t>
            </a:r>
            <a:r>
              <a:rPr lang="es-ES" dirty="0" err="1" smtClean="0"/>
              <a:t>member</a:t>
            </a:r>
            <a:r>
              <a:rPr lang="es-ES" dirty="0" smtClean="0"/>
              <a:t> in </a:t>
            </a:r>
            <a:r>
              <a:rPr lang="es-ES" dirty="0" err="1" smtClean="0"/>
              <a:t>group</a:t>
            </a:r>
            <a:endParaRPr lang="es-ES" dirty="0" smtClean="0"/>
          </a:p>
          <a:p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members</a:t>
            </a:r>
            <a:r>
              <a:rPr lang="es-ES" dirty="0" smtClean="0"/>
              <a:t> </a:t>
            </a:r>
            <a:r>
              <a:rPr lang="es-ES" dirty="0" err="1" smtClean="0"/>
              <a:t>went</a:t>
            </a:r>
            <a:r>
              <a:rPr lang="es-ES" dirty="0" smtClean="0"/>
              <a:t> home</a:t>
            </a:r>
          </a:p>
          <a:p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difficult</a:t>
            </a:r>
            <a:endParaRPr lang="es-ES" dirty="0" smtClean="0"/>
          </a:p>
          <a:p>
            <a:r>
              <a:rPr lang="es-ES" dirty="0" err="1" smtClean="0"/>
              <a:t>Grammar</a:t>
            </a:r>
            <a:r>
              <a:rPr lang="es-ES" dirty="0" smtClean="0"/>
              <a:t> </a:t>
            </a:r>
            <a:r>
              <a:rPr lang="es-ES" dirty="0" err="1" smtClean="0"/>
              <a:t>mistakes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8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err="1" smtClean="0"/>
              <a:t>Requirements</a:t>
            </a:r>
            <a:r>
              <a:rPr lang="es-ES" dirty="0" err="1" smtClean="0">
                <a:sym typeface="Wingdings" panose="05000000000000000000" pitchFamily="2" charset="2"/>
              </a:rPr>
              <a:t>Use</a:t>
            </a:r>
            <a:r>
              <a:rPr lang="es-ES" dirty="0" smtClean="0">
                <a:sym typeface="Wingdings" panose="05000000000000000000" pitchFamily="2" charset="2"/>
              </a:rPr>
              <a:t> cases DONE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ES" dirty="0" err="1" smtClean="0">
                <a:sym typeface="Wingdings" panose="05000000000000000000" pitchFamily="2" charset="2"/>
              </a:rPr>
              <a:t>System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contruct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based</a:t>
            </a:r>
            <a:r>
              <a:rPr lang="es-ES" dirty="0" smtClean="0">
                <a:sym typeface="Wingdings" panose="05000000000000000000" pitchFamily="2" charset="2"/>
              </a:rPr>
              <a:t> in </a:t>
            </a:r>
            <a:r>
              <a:rPr lang="es-ES" dirty="0" err="1" smtClean="0">
                <a:sym typeface="Wingdings" panose="05000000000000000000" pitchFamily="2" charset="2"/>
              </a:rPr>
              <a:t>the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design</a:t>
            </a:r>
            <a:r>
              <a:rPr lang="es-ES" dirty="0" smtClean="0">
                <a:sym typeface="Wingdings" panose="05000000000000000000" pitchFamily="2" charset="2"/>
              </a:rPr>
              <a:t> and </a:t>
            </a:r>
            <a:r>
              <a:rPr lang="es-ES" dirty="0" err="1" smtClean="0">
                <a:sym typeface="Wingdings" panose="05000000000000000000" pitchFamily="2" charset="2"/>
              </a:rPr>
              <a:t>analysis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ANALYSIS</a:t>
            </a:r>
            <a:r>
              <a:rPr lang="es-ES" dirty="0" err="1">
                <a:sym typeface="Wingdings" panose="05000000000000000000" pitchFamily="2" charset="2"/>
              </a:rPr>
              <a:t>DEDIGN</a:t>
            </a:r>
            <a:r>
              <a:rPr lang="es-ES" dirty="0" err="1" smtClean="0">
                <a:sym typeface="Wingdings" panose="05000000000000000000" pitchFamily="2" charset="2"/>
              </a:rPr>
              <a:t>Implementation</a:t>
            </a:r>
            <a:endParaRPr lang="es-ES" dirty="0" smtClean="0">
              <a:sym typeface="Wingdings" panose="05000000000000000000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err="1" smtClean="0">
                <a:sym typeface="Wingdings" panose="05000000000000000000" pitchFamily="2" charset="2"/>
              </a:rPr>
              <a:t>We</a:t>
            </a:r>
            <a:r>
              <a:rPr lang="es-ES" dirty="0" smtClean="0">
                <a:sym typeface="Wingdings" panose="05000000000000000000" pitchFamily="2" charset="2"/>
              </a:rPr>
              <a:t> use manual </a:t>
            </a:r>
            <a:r>
              <a:rPr lang="es-ES" dirty="0" err="1" smtClean="0">
                <a:sym typeface="Wingdings" panose="05000000000000000000" pitchFamily="2" charset="2"/>
              </a:rPr>
              <a:t>tester</a:t>
            </a:r>
            <a:endParaRPr lang="es-ES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7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err="1" smtClean="0">
                <a:sym typeface="Wingdings" panose="05000000000000000000" pitchFamily="2" charset="2"/>
              </a:rPr>
              <a:t>good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relationship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between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us</a:t>
            </a:r>
            <a:endParaRPr lang="es-E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smtClean="0">
                <a:sym typeface="Wingdings" panose="05000000000000000000" pitchFamily="2" charset="2"/>
              </a:rPr>
              <a:t>BUT: </a:t>
            </a:r>
          </a:p>
          <a:p>
            <a:r>
              <a:rPr lang="es-ES" dirty="0" smtClean="0"/>
              <a:t>Divide and </a:t>
            </a:r>
            <a:r>
              <a:rPr lang="es-ES" dirty="0" err="1" smtClean="0"/>
              <a:t>organise</a:t>
            </a:r>
            <a:endParaRPr lang="es-ES" dirty="0" smtClean="0"/>
          </a:p>
          <a:p>
            <a:r>
              <a:rPr lang="es-ES" dirty="0" smtClean="0"/>
              <a:t>Time</a:t>
            </a:r>
          </a:p>
          <a:p>
            <a:r>
              <a:rPr lang="es-ES" dirty="0" smtClean="0"/>
              <a:t>More </a:t>
            </a:r>
            <a:r>
              <a:rPr lang="es-ES" dirty="0" err="1" smtClean="0"/>
              <a:t>discussion</a:t>
            </a:r>
            <a:endParaRPr lang="es-ES" dirty="0" smtClean="0"/>
          </a:p>
          <a:p>
            <a:r>
              <a:rPr lang="es-ES" dirty="0" err="1" smtClean="0"/>
              <a:t>Mofify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contract</a:t>
            </a:r>
            <a:r>
              <a:rPr lang="es-ES" dirty="0" smtClean="0"/>
              <a:t> (meeting </a:t>
            </a:r>
            <a:r>
              <a:rPr lang="es-ES" dirty="0" err="1" smtClean="0"/>
              <a:t>hour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Stay</a:t>
            </a:r>
            <a:r>
              <a:rPr lang="es-ES" dirty="0" smtClean="0"/>
              <a:t> in </a:t>
            </a:r>
            <a:r>
              <a:rPr lang="es-ES" dirty="0" err="1" smtClean="0"/>
              <a:t>Denmark</a:t>
            </a:r>
            <a:endParaRPr lang="es-ES" dirty="0" smtClean="0"/>
          </a:p>
          <a:p>
            <a:r>
              <a:rPr lang="es-ES" dirty="0" err="1" smtClean="0"/>
              <a:t>Difficult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smtClean="0"/>
              <a:t>New </a:t>
            </a:r>
            <a:r>
              <a:rPr lang="es-ES" dirty="0" err="1" smtClean="0"/>
              <a:t>member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43183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228</Words>
  <Application>Microsoft Office PowerPoint</Application>
  <PresentationFormat>Presentación en pantalla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Office 主题</vt:lpstr>
      <vt:lpstr>VIAPASSANA</vt:lpstr>
      <vt:lpstr>Problem Statement</vt:lpstr>
      <vt:lpstr>Presentación de PowerPoint</vt:lpstr>
      <vt:lpstr>Presentación de PowerPoint</vt:lpstr>
      <vt:lpstr>Presentación de PowerPoint</vt:lpstr>
      <vt:lpstr>Presentación de PowerPoint</vt:lpstr>
      <vt:lpstr>Conclusion</vt:lpstr>
      <vt:lpstr>Conclusion project report</vt:lpstr>
      <vt:lpstr>Conclusion Process rep</vt:lpstr>
      <vt:lpstr>future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Dimitri</dc:creator>
  <cp:lastModifiedBy>Sergio</cp:lastModifiedBy>
  <cp:revision>9</cp:revision>
  <dcterms:created xsi:type="dcterms:W3CDTF">2018-01-19T07:02:25Z</dcterms:created>
  <dcterms:modified xsi:type="dcterms:W3CDTF">2018-01-20T13:58:43Z</dcterms:modified>
</cp:coreProperties>
</file>