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A86E7-B80C-4F77-8793-7B65210F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967F3B-531E-4D47-9F72-C44625BC3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D5CE78-4B7E-4483-897C-4E04A7E4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F9FBB0-0BA7-4131-BD88-23068A05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D5077D-0963-4A49-8609-5615CAE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6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21570-1848-4D54-96E2-7FD3AF5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8642F4-03CB-425C-B72E-7C62AFD1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073DB2-90E5-494A-A98D-896DEF69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97D2DA-D293-40D9-84AA-992700D2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7A8AB1-9FB7-44B9-974C-84799A4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7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5E54B32-A67F-4EA3-8A2E-DDDF90B81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0481C24-BBC7-458E-9CD1-C570E6AB6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5651C7-E215-49EE-BF6E-BCC81D31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E5B486-5E55-4BD4-9810-C8DA8313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0A6BC1-AF6E-4833-93E4-667CA065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3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E3E5D-E9AA-43CE-9823-185F49F1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A2E282-B375-4B50-AB2C-A5C81670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5BE86C-7A3E-4178-AB71-5728A13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066CF1-9BB5-4ED6-B16A-9FAB46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375315-DD3A-4953-B98E-EE6A11F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2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91EC87-ACC0-4FEC-AE91-A612C565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AB6ACF-4FD4-4BA1-8BC0-DFD849AD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1635C9-673A-48D7-A658-6C6FE6DA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CBC222-3A47-48C4-9186-60F5A5A4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4473CA-96A1-403B-A6B6-922BCA70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7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852A90-4FBF-4AC0-AF69-364ED4E3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4FC75-71D4-4ACE-AC4E-0D43640E8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F5C1B2-66E2-4C27-9678-2732C95C4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DC0A1C-1474-43DA-ACB8-EC91E3AB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F55D37-758C-4BFD-B994-FAD20D1A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FB1436-8EC9-475A-8388-36251399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711C3-ACCA-4590-B243-E116851F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FC2CB9-5B84-4256-B312-9F1D0448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EF8619-A1B5-4288-936D-7CE4EE97A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1A97DB9-9CC0-4F3A-9A57-2F6075E70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A504C5A-CC02-41D7-B1A0-907ADCB4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3B973F-16C0-4268-820D-23BE4CF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AEB9733-B40D-420F-B7B9-8207D5E3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806AA6-4E8F-461E-9EA6-E358BAC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7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7A7362-2042-4E15-BD72-4221DCE8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141C35-8953-4A07-89F1-4F50FD1F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008625-A253-4FB4-BB37-B86D30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FAB6D33-B0FB-4B96-8EBB-2198C74B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0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59ABE70-3AAF-4858-9EC1-B7C951A8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7758EB-0576-49E8-A81D-D6E773D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3415FA-64BF-45E3-9464-06C55816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39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B9A868-965B-4EAA-8E1D-2CA8A72B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AF4BF-CF5E-4FCF-BD94-7BAE3823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2FEA6C-FE29-4577-88F0-84D1CCF2F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306AE0-5B95-4BFC-A2A5-915101C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B2630E-11A5-44A9-848B-85475618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BB9D02-5257-4891-8F37-ADCD892F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92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DA595-BAE7-41F3-8507-1555DC80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123FAAB-7C29-4B81-B832-D912D677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BEB768-1F2F-4747-B9AE-66044AE7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3A8E17-FCAF-48A7-B38E-72FA4CFA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E49F3B-8750-471A-9ABD-A528D75C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2F5E66-6063-4131-ACEA-47CBC752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48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9F99DC4-87CB-4C31-AD05-72285327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634188-15F7-4CB6-B9A8-020885F3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CD708A-24FF-488F-ABE6-850FA57DA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867A-B7E2-49AB-9653-BF6D082EB7DE}" type="datetimeFigureOut">
              <a:rPr lang="pl-PL" smtClean="0"/>
              <a:t>20.01.2018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A1B638-A0B9-4EFA-8204-38BBD71ED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E52432-6A2C-4261-B2C1-BA67118B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0AE0B5-BE09-40D4-A8B8-1DDC0C614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Implementation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94F0BF-C3C4-4951-B2A4-F28FAF3B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8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800ED-7A28-4541-80EF-66B110C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Methodology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4252DE5-416C-4788-BAEA-CCEB7A8CD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39" y="2646947"/>
            <a:ext cx="4866537" cy="271027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033D2C2-5816-449B-966E-1C39BD7B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27" y="2646947"/>
            <a:ext cx="5633873" cy="27102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FA4350A-80A7-4421-84FC-907F47668F5D}"/>
              </a:ext>
            </a:extLst>
          </p:cNvPr>
          <p:cNvSpPr txBox="1"/>
          <p:nvPr/>
        </p:nvSpPr>
        <p:spPr>
          <a:xfrm>
            <a:off x="1495719" y="2062172"/>
            <a:ext cx="434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GUI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9878A18-D2D6-4854-BD5C-ADF9A98175E9}"/>
              </a:ext>
            </a:extLst>
          </p:cNvPr>
          <p:cNvSpPr txBox="1"/>
          <p:nvPr/>
        </p:nvSpPr>
        <p:spPr>
          <a:xfrm>
            <a:off x="6487319" y="1985227"/>
            <a:ext cx="5165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59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C58DE-84E7-4AAC-BAC6-AB0FFCF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Class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Member</a:t>
            </a:r>
            <a:r>
              <a:rPr lang="pl-PL" dirty="0"/>
              <a:t> List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6A4A01C-9618-400D-8373-3494ABD81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9" y="1908123"/>
            <a:ext cx="5282312" cy="40389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68C7AE8-98CC-4BD0-894B-899672096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47" y="1908123"/>
            <a:ext cx="4778154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004F88-8E0E-4335-8D35-5CBDD32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Controller - </a:t>
            </a:r>
            <a:r>
              <a:rPr lang="pl-PL" dirty="0" err="1"/>
              <a:t>DefaultTableModel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54DE67-F79D-425E-BECF-4261187F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1" y="2834957"/>
            <a:ext cx="5646909" cy="249957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1E43AEC-FCC8-4635-829B-3965AB08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09" y="1676618"/>
            <a:ext cx="495342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A97D4-2A3F-484B-8E1D-732D07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FileManager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45E7699-00FA-4B6F-8304-F15EFA3D7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13" y="1589955"/>
            <a:ext cx="5551174" cy="4351338"/>
          </a:xfrm>
        </p:spPr>
      </p:pic>
    </p:spTree>
    <p:extLst>
      <p:ext uri="{BB962C8B-B14F-4D97-AF65-F5344CB8AC3E}">
        <p14:creationId xmlns:p14="http://schemas.microsoft.com/office/powerpoint/2010/main" val="389345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0114C-FD27-4CD6-92DA-D61DA5D6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FileManager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51746C-96C5-4D7D-B95C-0260ACFD0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7" y="1835065"/>
            <a:ext cx="5502788" cy="397798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D3E32BA-101E-4765-878C-724A9EE6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44" y="2052255"/>
            <a:ext cx="598983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FEB2E-6703-441D-B99C-A3B2CA5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68C6C0-CC09-4C9C-8103-E3CA4903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02579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</Words>
  <Application>Microsoft Office PowerPoint</Application>
  <PresentationFormat>Panoramiczny</PresentationFormat>
  <Paragraphs>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Implementation</vt:lpstr>
      <vt:lpstr>Work Methodology</vt:lpstr>
      <vt:lpstr>Class example – Member List</vt:lpstr>
      <vt:lpstr>Controller - DefaultTableModel</vt:lpstr>
      <vt:lpstr>FileManager</vt:lpstr>
      <vt:lpstr>FileManager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Michał Pompa</dc:creator>
  <cp:lastModifiedBy>Michał Pompa</cp:lastModifiedBy>
  <cp:revision>8</cp:revision>
  <dcterms:created xsi:type="dcterms:W3CDTF">2018-01-18T19:22:34Z</dcterms:created>
  <dcterms:modified xsi:type="dcterms:W3CDTF">2018-01-20T15:28:21Z</dcterms:modified>
</cp:coreProperties>
</file>