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BDAEB4-44ED-4D1F-9404-7A1013A17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7EA121-5D74-4671-9601-CD56BC57B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BBB4B1-2916-4987-84D5-DEC4FC42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0A3820-D336-4611-A093-3BDE4ABE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14FFA6-3C60-43EE-AAFC-11CE8231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656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1CED10-F08B-4578-B501-37885DA6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894625-CC06-4861-A38A-D65BD2617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394E0F-0064-4C7A-A873-FF7CAE5D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C7E5E2-28B3-4007-A5F1-6828C1AA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AECA2F7-5300-4DD1-A328-2BB56392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416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83A83B0-8A26-40B4-A80B-7940FE278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07009A3-FCFE-468B-B952-882D8BC39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5C239F-DD3E-4AC1-8065-48198F76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65B1E6-DE20-4B67-B4CA-01011CBC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30BE2F-EC94-41BC-8E6B-E68C9DEC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088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5A9EA4-29E5-4BD5-AAC4-44D64377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0FA35D-1FA7-4AFD-BEFC-0DF05208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D341EE-1216-47ED-B959-66770847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E8B7713-3A87-46D8-BC36-27EC3853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9D6D0F-5247-43E0-8A12-7190E589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7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79ABE4-C424-4BDA-85B8-E23D1145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6DFFBA4-59E1-4323-B263-C82C8CA16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E8832F-2E8D-4886-8B2B-90EB2C8F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F3E92F-087F-4E98-98EB-96BC4FC4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D816AC-D811-4004-94C7-E5D0CADB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9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867237-CC6F-4818-9A71-5E393625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66B953-0BF1-4B5F-909A-C45CB5901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E59E1C1-9C52-43E2-AE26-A217FB340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84EEDFC-AE65-471F-8E58-ED9A71B4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F1BB19C-1640-4229-A08E-D8EABEB2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8740FD0-6C1A-42AD-A2CD-BE10EBD0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4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F2EB2E-CE18-4FEF-9959-15CDC0E4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6923CB7-92E3-4EEF-9B48-9BE81DEB0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66F83B0-73E8-41E7-839D-66E7A964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A1FC672-534C-4993-A7EA-CAD75C092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2EDAB12-8A45-47FD-A968-2C28D9F05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A6775C6-F6ED-4C48-A2D3-25860CAD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58823C1-0704-4AD3-A8A6-36AA9649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EA7FDF7-E6B9-48C5-9A2F-5CCB93B9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564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37ECCD-852F-420F-A981-B3F60D16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5798A29-DD1E-46D8-BF02-45A7B95F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BD63F7D-722E-4DF4-8382-1A89B1C7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3B64643-585F-4844-B130-A4CA9F7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01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CA77F18-B21E-4535-8788-1811CDF0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0634F79-8001-4793-8B58-639AACA6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0A9CD1B-91E2-4049-9EDD-BAE60E54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0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FD1F10-D494-4986-B45F-AD9477B0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9A0644-1153-4C85-AE2A-FF2AE95E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F58DE11-4730-4806-AA6D-0CA3033DD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15B9934-1EA2-41D8-A38E-E2486169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02A8540-E9CA-476B-A77B-81F10CE3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06B11A9-6133-4020-8EB1-08C607DF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77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C6D00-9498-413A-8175-FCA63F0C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525DF9F-58CC-4145-A0BC-01158CDB6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CE752EB-0A5F-41B6-BD97-6D3667D3E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9F329DE-D909-421A-BC06-23736124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161793-DC7E-48C3-B3B9-1C7F8398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3345430-522A-40E7-9E46-F2EA8847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70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1650482-511A-48B2-90DF-46984F8F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4E39F35-88B8-49FF-9474-19D2CA8D6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DA1B64-8920-4E4F-813D-6FFD26D87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F82E6-4560-4718-817E-7923C79771B2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8723C7-1D95-4312-9ED3-6F0530B45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E35E3C-D569-400C-9518-0C61B73FC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380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7F4850-E25C-47FF-B258-556DF99E7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Design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40DE7AB-A61C-4A4A-9ECD-43AA280B1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677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7EB7C3-88E0-4FC8-A476-E57D3D65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</a:t>
            </a:r>
            <a:r>
              <a:rPr lang="pl-PL" dirty="0" err="1"/>
              <a:t>view</a:t>
            </a:r>
            <a:r>
              <a:rPr lang="pl-PL" dirty="0"/>
              <a:t>-</a:t>
            </a:r>
            <a:r>
              <a:rPr lang="pl-PL" dirty="0" err="1"/>
              <a:t>controller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EACDE99-FBFD-4D8F-809E-90CE47AB0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7" y="1810478"/>
            <a:ext cx="8439629" cy="4237396"/>
          </a:xfrm>
        </p:spPr>
      </p:pic>
    </p:spTree>
    <p:extLst>
      <p:ext uri="{BB962C8B-B14F-4D97-AF65-F5344CB8AC3E}">
        <p14:creationId xmlns:p14="http://schemas.microsoft.com/office/powerpoint/2010/main" val="372605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D8B95B-DE0C-4EF2-BA9F-A517F91B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DD59E39-9D14-4929-B0D1-CEFED81AA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033"/>
            <a:ext cx="12271275" cy="5557967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17C224A7-8850-4AB3-AF85-B269B86E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6023"/>
            <a:ext cx="9880830" cy="5557967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92F7E09C-1606-415C-989B-0A8D82E14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15552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178013EC-20EF-44AA-B0D3-547CCAA05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45" y="46512"/>
            <a:ext cx="9701145" cy="682953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C24A999-4400-425D-8879-4FC08ABE6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5" y="1236023"/>
            <a:ext cx="9880830" cy="559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F3EFDD-63B2-496D-982B-A8945282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View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2262759-4171-4766-9CD0-05DED9A86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1" y="1461623"/>
            <a:ext cx="9198261" cy="5122692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80850CE-46D0-494B-97A9-95DB30DA4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1" y="1461623"/>
            <a:ext cx="9198261" cy="514356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252F3261-66CB-4A35-AD15-7E40B173D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61" y="1461623"/>
            <a:ext cx="9216731" cy="51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0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1F47FE-8767-4DD3-80FE-0CBD77EF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Controller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10A1CB1-97AB-4483-A281-734F85A30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392"/>
            <a:ext cx="12207193" cy="404164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0CC3DE9-5272-4B11-8449-5BCC3F942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3863"/>
            <a:ext cx="12192000" cy="545413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74DB586-5147-4E41-B1B8-CC7C0B568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380"/>
            <a:ext cx="12192000" cy="54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FFE7D5-326F-4CAC-8270-F62C7C25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Organizing</a:t>
            </a:r>
            <a:r>
              <a:rPr lang="pl-PL" dirty="0"/>
              <a:t> the </a:t>
            </a:r>
            <a:r>
              <a:rPr lang="pl-PL" dirty="0" err="1"/>
              <a:t>code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F45EABB-8C0B-47B2-AF9C-578DC1D13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" r="66373" b="34004"/>
          <a:stretch/>
        </p:blipFill>
        <p:spPr>
          <a:xfrm>
            <a:off x="7488937" y="1690688"/>
            <a:ext cx="4288536" cy="4668535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3FCE562-4AFE-4C39-8549-CC9F88493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" y="2256803"/>
            <a:ext cx="7089648" cy="37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48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</Words>
  <Application>Microsoft Office PowerPoint</Application>
  <PresentationFormat>Panoramiczny</PresentationFormat>
  <Paragraphs>6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Design</vt:lpstr>
      <vt:lpstr>Model-view-controller</vt:lpstr>
      <vt:lpstr>Model</vt:lpstr>
      <vt:lpstr>View</vt:lpstr>
      <vt:lpstr>Controller</vt:lpstr>
      <vt:lpstr>Organizing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Dani</dc:creator>
  <cp:lastModifiedBy>Dani</cp:lastModifiedBy>
  <cp:revision>13</cp:revision>
  <dcterms:created xsi:type="dcterms:W3CDTF">2018-01-19T17:10:56Z</dcterms:created>
  <dcterms:modified xsi:type="dcterms:W3CDTF">2018-01-21T11:12:01Z</dcterms:modified>
</cp:coreProperties>
</file>