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2"/>
  </p:notesMasterIdLst>
  <p:sldIdLst>
    <p:sldId id="256" r:id="rId2"/>
    <p:sldId id="257" r:id="rId3"/>
    <p:sldId id="258" r:id="rId4"/>
    <p:sldId id="259" r:id="rId5"/>
    <p:sldId id="264" r:id="rId6"/>
    <p:sldId id="265" r:id="rId7"/>
    <p:sldId id="260" r:id="rId8"/>
    <p:sldId id="261" r:id="rId9"/>
    <p:sldId id="263"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753" autoAdjust="0"/>
  </p:normalViewPr>
  <p:slideViewPr>
    <p:cSldViewPr snapToGrid="0">
      <p:cViewPr varScale="1">
        <p:scale>
          <a:sx n="57" d="100"/>
          <a:sy n="57" d="100"/>
        </p:scale>
        <p:origin x="168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3E82C4-DB1A-4D57-8DE3-D61E97688DA1}" type="datetimeFigureOut">
              <a:rPr lang="pl-PL" smtClean="0"/>
              <a:t>26.10.2017</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7D9474-67CB-4050-886F-7596A1ACE174}" type="slidenum">
              <a:rPr lang="pl-PL" smtClean="0"/>
              <a:t>‹#›</a:t>
            </a:fld>
            <a:endParaRPr lang="pl-PL"/>
          </a:p>
        </p:txBody>
      </p:sp>
    </p:spTree>
    <p:extLst>
      <p:ext uri="{BB962C8B-B14F-4D97-AF65-F5344CB8AC3E}">
        <p14:creationId xmlns:p14="http://schemas.microsoft.com/office/powerpoint/2010/main" val="3430176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Good morning. I would like to begin by introducing ourselves: My name is </a:t>
            </a:r>
            <a:r>
              <a:rPr lang="en-GB" sz="1200" b="1" kern="1200" dirty="0" err="1">
                <a:solidFill>
                  <a:schemeClr val="tx1"/>
                </a:solidFill>
                <a:effectLst/>
                <a:latin typeface="+mn-lt"/>
                <a:ea typeface="+mn-ea"/>
                <a:cs typeface="+mn-cs"/>
              </a:rPr>
              <a:t>Miśka</a:t>
            </a:r>
            <a:r>
              <a:rPr lang="en-GB" sz="1200" b="1" kern="1200" dirty="0">
                <a:solidFill>
                  <a:schemeClr val="tx1"/>
                </a:solidFill>
                <a:effectLst/>
                <a:latin typeface="+mn-lt"/>
                <a:ea typeface="+mn-ea"/>
                <a:cs typeface="+mn-cs"/>
              </a:rPr>
              <a:t> </a:t>
            </a:r>
            <a:r>
              <a:rPr lang="en-GB" sz="1200" b="1" kern="1200" dirty="0" err="1">
                <a:solidFill>
                  <a:schemeClr val="tx1"/>
                </a:solidFill>
                <a:effectLst/>
                <a:latin typeface="+mn-lt"/>
                <a:ea typeface="+mn-ea"/>
                <a:cs typeface="+mn-cs"/>
              </a:rPr>
              <a:t>Golhova</a:t>
            </a:r>
            <a:r>
              <a:rPr lang="en-GB" sz="1200" b="1" kern="1200" dirty="0">
                <a:solidFill>
                  <a:schemeClr val="tx1"/>
                </a:solidFill>
                <a:effectLst/>
                <a:latin typeface="+mn-lt"/>
                <a:ea typeface="+mn-ea"/>
                <a:cs typeface="+mn-cs"/>
              </a:rPr>
              <a:t>, Daniela Koch, </a:t>
            </a:r>
            <a:r>
              <a:rPr lang="en-GB" sz="1200" b="1" kern="1200" dirty="0" err="1">
                <a:solidFill>
                  <a:schemeClr val="tx1"/>
                </a:solidFill>
                <a:effectLst/>
                <a:latin typeface="+mn-lt"/>
                <a:ea typeface="+mn-ea"/>
                <a:cs typeface="+mn-cs"/>
              </a:rPr>
              <a:t>Matej</a:t>
            </a:r>
            <a:r>
              <a:rPr lang="en-GB" sz="1200" b="1" kern="1200" dirty="0">
                <a:solidFill>
                  <a:schemeClr val="tx1"/>
                </a:solidFill>
                <a:effectLst/>
                <a:latin typeface="+mn-lt"/>
                <a:ea typeface="+mn-ea"/>
                <a:cs typeface="+mn-cs"/>
              </a:rPr>
              <a:t> </a:t>
            </a:r>
            <a:r>
              <a:rPr lang="en-GB" sz="1200" b="1" kern="1200" dirty="0" err="1">
                <a:solidFill>
                  <a:schemeClr val="tx1"/>
                </a:solidFill>
                <a:effectLst/>
                <a:latin typeface="+mn-lt"/>
                <a:ea typeface="+mn-ea"/>
                <a:cs typeface="+mn-cs"/>
              </a:rPr>
              <a:t>Michalek</a:t>
            </a:r>
            <a:r>
              <a:rPr lang="en-GB" sz="1200" b="1" kern="1200" dirty="0">
                <a:solidFill>
                  <a:schemeClr val="tx1"/>
                </a:solidFill>
                <a:effectLst/>
                <a:latin typeface="+mn-lt"/>
                <a:ea typeface="+mn-ea"/>
                <a:cs typeface="+mn-cs"/>
              </a:rPr>
              <a:t>, and this is </a:t>
            </a:r>
            <a:r>
              <a:rPr lang="en-GB" sz="1200" b="1" kern="1200" dirty="0" err="1">
                <a:solidFill>
                  <a:schemeClr val="tx1"/>
                </a:solidFill>
                <a:effectLst/>
                <a:latin typeface="+mn-lt"/>
                <a:ea typeface="+mn-ea"/>
                <a:cs typeface="+mn-cs"/>
              </a:rPr>
              <a:t>Michał</a:t>
            </a:r>
            <a:r>
              <a:rPr lang="en-GB" sz="1200" b="1" kern="1200" dirty="0">
                <a:solidFill>
                  <a:schemeClr val="tx1"/>
                </a:solidFill>
                <a:effectLst/>
                <a:latin typeface="+mn-lt"/>
                <a:ea typeface="+mn-ea"/>
                <a:cs typeface="+mn-cs"/>
              </a:rPr>
              <a:t> </a:t>
            </a:r>
            <a:r>
              <a:rPr lang="en-GB" sz="1200" b="1" kern="1200" dirty="0" err="1">
                <a:solidFill>
                  <a:schemeClr val="tx1"/>
                </a:solidFill>
                <a:effectLst/>
                <a:latin typeface="+mn-lt"/>
                <a:ea typeface="+mn-ea"/>
                <a:cs typeface="+mn-cs"/>
              </a:rPr>
              <a:t>Pompa</a:t>
            </a:r>
            <a:r>
              <a:rPr lang="en-GB" sz="1200" b="1" kern="1200" dirty="0">
                <a:solidFill>
                  <a:schemeClr val="tx1"/>
                </a:solidFill>
                <a:effectLst/>
                <a:latin typeface="+mn-lt"/>
                <a:ea typeface="+mn-ea"/>
                <a:cs typeface="+mn-cs"/>
              </a:rPr>
              <a:t> and we are group 6.</a:t>
            </a:r>
            <a:endParaRPr lang="pl-PL" sz="1200" kern="1200" dirty="0">
              <a:solidFill>
                <a:schemeClr val="tx1"/>
              </a:solidFill>
              <a:effectLst/>
              <a:latin typeface="+mn-lt"/>
              <a:ea typeface="+mn-ea"/>
              <a:cs typeface="+mn-cs"/>
            </a:endParaRP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We will present you our project description: What is about, what we will provide and what is the purpose of it.  </a:t>
            </a:r>
            <a:endParaRPr lang="pl-PL" sz="1200" kern="1200" dirty="0">
              <a:solidFill>
                <a:schemeClr val="tx1"/>
              </a:solidFill>
              <a:effectLst/>
              <a:latin typeface="+mn-lt"/>
              <a:ea typeface="+mn-ea"/>
              <a:cs typeface="+mn-cs"/>
            </a:endParaRPr>
          </a:p>
          <a:p>
            <a:endParaRPr lang="pl-PL" dirty="0"/>
          </a:p>
        </p:txBody>
      </p:sp>
      <p:sp>
        <p:nvSpPr>
          <p:cNvPr id="4" name="Symbol zastępczy numeru slajdu 3"/>
          <p:cNvSpPr>
            <a:spLocks noGrp="1"/>
          </p:cNvSpPr>
          <p:nvPr>
            <p:ph type="sldNum" sz="quarter" idx="10"/>
          </p:nvPr>
        </p:nvSpPr>
        <p:spPr/>
        <p:txBody>
          <a:bodyPr/>
          <a:lstStyle/>
          <a:p>
            <a:fld id="{787D9474-67CB-4050-886F-7596A1ACE174}" type="slidenum">
              <a:rPr lang="pl-PL" smtClean="0"/>
              <a:t>1</a:t>
            </a:fld>
            <a:endParaRPr lang="pl-PL"/>
          </a:p>
        </p:txBody>
      </p:sp>
    </p:spTree>
    <p:extLst>
      <p:ext uri="{BB962C8B-B14F-4D97-AF65-F5344CB8AC3E}">
        <p14:creationId xmlns:p14="http://schemas.microsoft.com/office/powerpoint/2010/main" val="1676115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lvl="1"/>
            <a:r>
              <a:rPr lang="en-GB" sz="1200" b="1" kern="1200" dirty="0">
                <a:solidFill>
                  <a:schemeClr val="tx1"/>
                </a:solidFill>
                <a:effectLst/>
                <a:latin typeface="+mn-lt"/>
                <a:ea typeface="+mn-ea"/>
                <a:cs typeface="+mn-cs"/>
              </a:rPr>
              <a:t>We divided our project in 4 parts which are background description, purpose, problem statement and delimitation. </a:t>
            </a:r>
            <a:endParaRPr lang="pl-PL" sz="1200" b="1" kern="1200" dirty="0">
              <a:solidFill>
                <a:schemeClr val="tx1"/>
              </a:solidFill>
              <a:effectLst/>
              <a:latin typeface="+mn-lt"/>
              <a:ea typeface="+mn-ea"/>
              <a:cs typeface="+mn-cs"/>
            </a:endParaRPr>
          </a:p>
          <a:p>
            <a:pPr lvl="1"/>
            <a:endParaRPr lang="pl-PL"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Now, I would like to pass the floor to my fellow speaker</a:t>
            </a:r>
            <a:endParaRPr lang="pl-PL" sz="1200" kern="1200" dirty="0">
              <a:solidFill>
                <a:schemeClr val="tx1"/>
              </a:solidFill>
              <a:effectLst/>
              <a:latin typeface="+mn-lt"/>
              <a:ea typeface="+mn-ea"/>
              <a:cs typeface="+mn-cs"/>
            </a:endParaRPr>
          </a:p>
          <a:p>
            <a:endParaRPr lang="pl-PL" dirty="0"/>
          </a:p>
        </p:txBody>
      </p:sp>
      <p:sp>
        <p:nvSpPr>
          <p:cNvPr id="4" name="Symbol zastępczy numeru slajdu 3"/>
          <p:cNvSpPr>
            <a:spLocks noGrp="1"/>
          </p:cNvSpPr>
          <p:nvPr>
            <p:ph type="sldNum" sz="quarter" idx="10"/>
          </p:nvPr>
        </p:nvSpPr>
        <p:spPr/>
        <p:txBody>
          <a:bodyPr/>
          <a:lstStyle/>
          <a:p>
            <a:fld id="{787D9474-67CB-4050-886F-7596A1ACE174}" type="slidenum">
              <a:rPr lang="pl-PL" smtClean="0"/>
              <a:t>2</a:t>
            </a:fld>
            <a:endParaRPr lang="pl-PL"/>
          </a:p>
        </p:txBody>
      </p:sp>
    </p:spTree>
    <p:extLst>
      <p:ext uri="{BB962C8B-B14F-4D97-AF65-F5344CB8AC3E}">
        <p14:creationId xmlns:p14="http://schemas.microsoft.com/office/powerpoint/2010/main" val="444174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GB" sz="1200" kern="1200" dirty="0">
                <a:solidFill>
                  <a:schemeClr val="tx1"/>
                </a:solidFill>
                <a:effectLst/>
                <a:latin typeface="+mn-lt"/>
                <a:ea typeface="+mn-ea"/>
                <a:cs typeface="+mn-cs"/>
              </a:rPr>
              <a:t>First of all, I’d look at background description. We live in times of rush. (pause) Stress and anxiety take control of our live. </a:t>
            </a:r>
            <a:endParaRPr lang="pl-PL" dirty="0"/>
          </a:p>
        </p:txBody>
      </p:sp>
      <p:sp>
        <p:nvSpPr>
          <p:cNvPr id="4" name="Symbol zastępczy numeru slajdu 3"/>
          <p:cNvSpPr>
            <a:spLocks noGrp="1"/>
          </p:cNvSpPr>
          <p:nvPr>
            <p:ph type="sldNum" sz="quarter" idx="10"/>
          </p:nvPr>
        </p:nvSpPr>
        <p:spPr/>
        <p:txBody>
          <a:bodyPr/>
          <a:lstStyle/>
          <a:p>
            <a:fld id="{787D9474-67CB-4050-886F-7596A1ACE174}" type="slidenum">
              <a:rPr lang="pl-PL" smtClean="0"/>
              <a:t>3</a:t>
            </a:fld>
            <a:endParaRPr lang="pl-PL"/>
          </a:p>
        </p:txBody>
      </p:sp>
    </p:spTree>
    <p:extLst>
      <p:ext uri="{BB962C8B-B14F-4D97-AF65-F5344CB8AC3E}">
        <p14:creationId xmlns:p14="http://schemas.microsoft.com/office/powerpoint/2010/main" val="4227471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GB" sz="1200" kern="1200" dirty="0">
                <a:solidFill>
                  <a:schemeClr val="tx1"/>
                </a:solidFill>
                <a:effectLst/>
                <a:latin typeface="+mn-lt"/>
                <a:ea typeface="+mn-ea"/>
                <a:cs typeface="+mn-cs"/>
              </a:rPr>
              <a:t>For this reason, we come up with Vipassana Insight Awareness, which is solution for those problems. We provide seminars, workshops, lectures and trips where people can take advantage of </a:t>
            </a:r>
            <a:r>
              <a:rPr lang="en-GB" sz="1200" kern="1200" dirty="0" err="1">
                <a:solidFill>
                  <a:schemeClr val="tx1"/>
                </a:solidFill>
                <a:effectLst/>
                <a:latin typeface="+mn-lt"/>
                <a:ea typeface="+mn-ea"/>
                <a:cs typeface="+mn-cs"/>
              </a:rPr>
              <a:t>vipasanna’s</a:t>
            </a:r>
            <a:r>
              <a:rPr lang="en-GB" sz="1200" kern="1200" dirty="0">
                <a:solidFill>
                  <a:schemeClr val="tx1"/>
                </a:solidFill>
                <a:effectLst/>
                <a:latin typeface="+mn-lt"/>
                <a:ea typeface="+mn-ea"/>
                <a:cs typeface="+mn-cs"/>
              </a:rPr>
              <a:t> technics to improve their way of living.  We came with traditional Buddhistic methods, which reduce stress and help to fight with depression. </a:t>
            </a:r>
            <a:endParaRPr lang="pl-PL" dirty="0"/>
          </a:p>
        </p:txBody>
      </p:sp>
      <p:sp>
        <p:nvSpPr>
          <p:cNvPr id="4" name="Symbol zastępczy numeru slajdu 3"/>
          <p:cNvSpPr>
            <a:spLocks noGrp="1"/>
          </p:cNvSpPr>
          <p:nvPr>
            <p:ph type="sldNum" sz="quarter" idx="10"/>
          </p:nvPr>
        </p:nvSpPr>
        <p:spPr/>
        <p:txBody>
          <a:bodyPr/>
          <a:lstStyle/>
          <a:p>
            <a:fld id="{787D9474-67CB-4050-886F-7596A1ACE174}" type="slidenum">
              <a:rPr lang="pl-PL" smtClean="0"/>
              <a:t>4</a:t>
            </a:fld>
            <a:endParaRPr lang="pl-PL"/>
          </a:p>
        </p:txBody>
      </p:sp>
    </p:spTree>
    <p:extLst>
      <p:ext uri="{BB962C8B-B14F-4D97-AF65-F5344CB8AC3E}">
        <p14:creationId xmlns:p14="http://schemas.microsoft.com/office/powerpoint/2010/main" val="2054387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Members of Vipassana will be part of the group, which gives them feeling of being important. </a:t>
            </a:r>
            <a:endParaRPr lang="pl-PL" sz="1200" kern="1200" dirty="0">
              <a:solidFill>
                <a:schemeClr val="tx1"/>
              </a:solidFill>
              <a:effectLst/>
              <a:latin typeface="+mn-lt"/>
              <a:ea typeface="+mn-ea"/>
              <a:cs typeface="+mn-cs"/>
            </a:endParaRPr>
          </a:p>
          <a:p>
            <a:endParaRPr lang="pl-PL" dirty="0"/>
          </a:p>
        </p:txBody>
      </p:sp>
      <p:sp>
        <p:nvSpPr>
          <p:cNvPr id="4" name="Symbol zastępczy numeru slajdu 3"/>
          <p:cNvSpPr>
            <a:spLocks noGrp="1"/>
          </p:cNvSpPr>
          <p:nvPr>
            <p:ph type="sldNum" sz="quarter" idx="10"/>
          </p:nvPr>
        </p:nvSpPr>
        <p:spPr/>
        <p:txBody>
          <a:bodyPr/>
          <a:lstStyle/>
          <a:p>
            <a:fld id="{787D9474-67CB-4050-886F-7596A1ACE174}" type="slidenum">
              <a:rPr lang="pl-PL" smtClean="0"/>
              <a:t>5</a:t>
            </a:fld>
            <a:endParaRPr lang="pl-PL"/>
          </a:p>
        </p:txBody>
      </p:sp>
    </p:spTree>
    <p:extLst>
      <p:ext uri="{BB962C8B-B14F-4D97-AF65-F5344CB8AC3E}">
        <p14:creationId xmlns:p14="http://schemas.microsoft.com/office/powerpoint/2010/main" val="960821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GB" sz="1200" kern="1200" dirty="0">
                <a:solidFill>
                  <a:schemeClr val="tx1"/>
                </a:solidFill>
                <a:effectLst/>
                <a:latin typeface="+mn-lt"/>
                <a:ea typeface="+mn-ea"/>
                <a:cs typeface="+mn-cs"/>
              </a:rPr>
              <a:t>However, </a:t>
            </a:r>
            <a:r>
              <a:rPr lang="en-GB" sz="1200" kern="1200" dirty="0" err="1">
                <a:solidFill>
                  <a:schemeClr val="tx1"/>
                </a:solidFill>
                <a:effectLst/>
                <a:latin typeface="+mn-lt"/>
                <a:ea typeface="+mn-ea"/>
                <a:cs typeface="+mn-cs"/>
              </a:rPr>
              <a:t>Vipassanā</a:t>
            </a:r>
            <a:r>
              <a:rPr lang="en-GB" sz="1200" kern="1200" dirty="0">
                <a:solidFill>
                  <a:schemeClr val="tx1"/>
                </a:solidFill>
                <a:effectLst/>
                <a:latin typeface="+mn-lt"/>
                <a:ea typeface="+mn-ea"/>
                <a:cs typeface="+mn-cs"/>
              </a:rPr>
              <a:t> is not adapted to the today’s world based on new technology. As the world depends more and more on the work of computers, keeping a paper-based system is hardly possible. The organization is in a need of keeping track of events, members, lecturers and the work done by its council in an easy way. It needs a system that would store data and provide an easy access to them.</a:t>
            </a:r>
            <a:endParaRPr lang="pl-PL"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pl-PL"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pl-PL" sz="1200" kern="1200" dirty="0">
              <a:solidFill>
                <a:schemeClr val="tx1"/>
              </a:solidFill>
              <a:effectLst/>
              <a:latin typeface="+mn-lt"/>
              <a:ea typeface="+mn-ea"/>
              <a:cs typeface="+mn-cs"/>
            </a:endParaRPr>
          </a:p>
          <a:p>
            <a:r>
              <a:rPr lang="pl-PL" sz="1200" kern="1200" dirty="0">
                <a:solidFill>
                  <a:schemeClr val="tx1"/>
                </a:solidFill>
                <a:effectLst/>
                <a:latin typeface="+mn-lt"/>
                <a:ea typeface="+mn-ea"/>
                <a:cs typeface="+mn-cs"/>
              </a:rPr>
              <a:t>And </a:t>
            </a:r>
            <a:r>
              <a:rPr lang="pl-PL" sz="1200" kern="1200" dirty="0" err="1">
                <a:solidFill>
                  <a:schemeClr val="tx1"/>
                </a:solidFill>
                <a:effectLst/>
                <a:latin typeface="+mn-lt"/>
                <a:ea typeface="+mn-ea"/>
                <a:cs typeface="+mn-cs"/>
              </a:rPr>
              <a:t>now</a:t>
            </a:r>
            <a:r>
              <a:rPr lang="pl-PL" sz="1200" kern="1200" dirty="0">
                <a:solidFill>
                  <a:schemeClr val="tx1"/>
                </a:solidFill>
                <a:effectLst/>
                <a:latin typeface="+mn-lt"/>
                <a:ea typeface="+mn-ea"/>
                <a:cs typeface="+mn-cs"/>
              </a:rPr>
              <a:t>, Miśka </a:t>
            </a:r>
            <a:r>
              <a:rPr lang="en-GB" sz="1200" kern="1200" dirty="0">
                <a:solidFill>
                  <a:schemeClr val="tx1"/>
                </a:solidFill>
                <a:effectLst/>
                <a:latin typeface="+mn-lt"/>
                <a:ea typeface="+mn-ea"/>
                <a:cs typeface="+mn-cs"/>
              </a:rPr>
              <a:t>is going to talk more about details of the system.</a:t>
            </a:r>
            <a:endParaRPr lang="pl-PL" sz="1200" kern="1200" dirty="0">
              <a:solidFill>
                <a:schemeClr val="tx1"/>
              </a:solidFill>
              <a:effectLst/>
              <a:latin typeface="+mn-lt"/>
              <a:ea typeface="+mn-ea"/>
              <a:cs typeface="+mn-cs"/>
            </a:endParaRPr>
          </a:p>
          <a:p>
            <a:endParaRPr lang="pl-PL" dirty="0"/>
          </a:p>
          <a:p>
            <a:pPr lvl="0"/>
            <a:r>
              <a:rPr lang="en-GB" sz="1200" b="1" kern="1200" dirty="0">
                <a:solidFill>
                  <a:schemeClr val="tx1"/>
                </a:solidFill>
                <a:effectLst/>
                <a:latin typeface="+mn-lt"/>
                <a:ea typeface="+mn-ea"/>
                <a:cs typeface="+mn-cs"/>
              </a:rPr>
              <a:t> I would like start with purpose. The purpose is to make a server that enables storing data and easy access to them. </a:t>
            </a:r>
            <a:endParaRPr lang="pl-PL"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 </a:t>
            </a:r>
            <a:endParaRPr lang="pl-PL"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However, we mustn’t underestimate the importance of problems that we will face. Project is focused on making data available for users in object-oriented way. The server will be responsible for collecting data from users and storing them in files. Users will be able to retrieve data from the server on request. </a:t>
            </a:r>
            <a:endParaRPr lang="pl-PL" dirty="0"/>
          </a:p>
        </p:txBody>
      </p:sp>
      <p:sp>
        <p:nvSpPr>
          <p:cNvPr id="4" name="Symbol zastępczy numeru slajdu 3"/>
          <p:cNvSpPr>
            <a:spLocks noGrp="1"/>
          </p:cNvSpPr>
          <p:nvPr>
            <p:ph type="sldNum" sz="quarter" idx="10"/>
          </p:nvPr>
        </p:nvSpPr>
        <p:spPr/>
        <p:txBody>
          <a:bodyPr/>
          <a:lstStyle/>
          <a:p>
            <a:fld id="{787D9474-67CB-4050-886F-7596A1ACE174}" type="slidenum">
              <a:rPr lang="pl-PL" smtClean="0"/>
              <a:t>6</a:t>
            </a:fld>
            <a:endParaRPr lang="pl-PL"/>
          </a:p>
        </p:txBody>
      </p:sp>
    </p:spTree>
    <p:extLst>
      <p:ext uri="{BB962C8B-B14F-4D97-AF65-F5344CB8AC3E}">
        <p14:creationId xmlns:p14="http://schemas.microsoft.com/office/powerpoint/2010/main" val="79626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GB" sz="1200" b="1" kern="1200" dirty="0">
                <a:solidFill>
                  <a:schemeClr val="tx1"/>
                </a:solidFill>
                <a:effectLst/>
                <a:latin typeface="+mn-lt"/>
                <a:ea typeface="+mn-ea"/>
                <a:cs typeface="+mn-cs"/>
              </a:rPr>
              <a:t>Questions to be answered are following: </a:t>
            </a:r>
            <a:endParaRPr lang="pl-PL"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 How to store data in files? </a:t>
            </a:r>
            <a:endParaRPr lang="pl-PL"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 How to search for specific values in data? </a:t>
            </a:r>
            <a:endParaRPr lang="pl-PL"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 How to make the system maintainable(</a:t>
            </a:r>
            <a:r>
              <a:rPr lang="en-GB" sz="1200" b="1" kern="1200" dirty="0" err="1">
                <a:solidFill>
                  <a:schemeClr val="tx1"/>
                </a:solidFill>
                <a:effectLst/>
                <a:latin typeface="+mn-lt"/>
                <a:ea typeface="+mn-ea"/>
                <a:cs typeface="+mn-cs"/>
              </a:rPr>
              <a:t>mejntejnbl</a:t>
            </a:r>
            <a:r>
              <a:rPr lang="en-GB" sz="1200" b="1" kern="1200" dirty="0">
                <a:solidFill>
                  <a:schemeClr val="tx1"/>
                </a:solidFill>
                <a:effectLst/>
                <a:latin typeface="+mn-lt"/>
                <a:ea typeface="+mn-ea"/>
                <a:cs typeface="+mn-cs"/>
              </a:rPr>
              <a:t>), i.e. relatively easy to provide database compatibility? </a:t>
            </a:r>
            <a:endParaRPr lang="pl-PL"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 How to make the system scalable – e.g. from 2 to 200 lecturers?</a:t>
            </a:r>
            <a:endParaRPr lang="pl-PL" sz="1200" kern="1200" dirty="0">
              <a:solidFill>
                <a:schemeClr val="tx1"/>
              </a:solidFill>
              <a:effectLst/>
              <a:latin typeface="+mn-lt"/>
              <a:ea typeface="+mn-ea"/>
              <a:cs typeface="+mn-cs"/>
            </a:endParaRPr>
          </a:p>
          <a:p>
            <a:endParaRPr lang="pl-PL" dirty="0"/>
          </a:p>
        </p:txBody>
      </p:sp>
      <p:sp>
        <p:nvSpPr>
          <p:cNvPr id="4" name="Symbol zastępczy numeru slajdu 3"/>
          <p:cNvSpPr>
            <a:spLocks noGrp="1"/>
          </p:cNvSpPr>
          <p:nvPr>
            <p:ph type="sldNum" sz="quarter" idx="10"/>
          </p:nvPr>
        </p:nvSpPr>
        <p:spPr/>
        <p:txBody>
          <a:bodyPr/>
          <a:lstStyle/>
          <a:p>
            <a:fld id="{787D9474-67CB-4050-886F-7596A1ACE174}" type="slidenum">
              <a:rPr lang="pl-PL" smtClean="0"/>
              <a:t>7</a:t>
            </a:fld>
            <a:endParaRPr lang="pl-PL"/>
          </a:p>
        </p:txBody>
      </p:sp>
    </p:spTree>
    <p:extLst>
      <p:ext uri="{BB962C8B-B14F-4D97-AF65-F5344CB8AC3E}">
        <p14:creationId xmlns:p14="http://schemas.microsoft.com/office/powerpoint/2010/main" val="4027287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lvl="0"/>
            <a:r>
              <a:rPr lang="en-GB" sz="1200" kern="1200" dirty="0">
                <a:solidFill>
                  <a:schemeClr val="tx1"/>
                </a:solidFill>
                <a:effectLst/>
                <a:latin typeface="+mn-lt"/>
                <a:ea typeface="+mn-ea"/>
                <a:cs typeface="+mn-cs"/>
              </a:rPr>
              <a:t>Firstly, we will not use database to store data. Secondly, data will be provided by files, not from real users.</a:t>
            </a:r>
            <a:endParaRPr lang="pl-PL"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pl-PL"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Those are the main points of our project description. We described ideas of VIA, purpose of our project, and problems that we will have to deal with. We also mentioned its boundaries </a:t>
            </a:r>
            <a:endParaRPr lang="pl-PL" sz="1200" kern="1200" dirty="0">
              <a:solidFill>
                <a:schemeClr val="tx1"/>
              </a:solidFill>
              <a:effectLst/>
              <a:latin typeface="+mn-lt"/>
              <a:ea typeface="+mn-ea"/>
              <a:cs typeface="+mn-cs"/>
            </a:endParaRPr>
          </a:p>
          <a:p>
            <a:endParaRPr lang="pl-PL" dirty="0"/>
          </a:p>
        </p:txBody>
      </p:sp>
      <p:sp>
        <p:nvSpPr>
          <p:cNvPr id="4" name="Symbol zastępczy numeru slajdu 3"/>
          <p:cNvSpPr>
            <a:spLocks noGrp="1"/>
          </p:cNvSpPr>
          <p:nvPr>
            <p:ph type="sldNum" sz="quarter" idx="10"/>
          </p:nvPr>
        </p:nvSpPr>
        <p:spPr/>
        <p:txBody>
          <a:bodyPr/>
          <a:lstStyle/>
          <a:p>
            <a:fld id="{787D9474-67CB-4050-886F-7596A1ACE174}" type="slidenum">
              <a:rPr lang="pl-PL" smtClean="0"/>
              <a:t>8</a:t>
            </a:fld>
            <a:endParaRPr lang="pl-PL"/>
          </a:p>
        </p:txBody>
      </p:sp>
    </p:spTree>
    <p:extLst>
      <p:ext uri="{BB962C8B-B14F-4D97-AF65-F5344CB8AC3E}">
        <p14:creationId xmlns:p14="http://schemas.microsoft.com/office/powerpoint/2010/main" val="2514109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And now, if you have any questions, I’ll be glad to answer them. </a:t>
            </a:r>
            <a:endParaRPr lang="pl-PL" sz="1200" kern="1200" dirty="0">
              <a:solidFill>
                <a:schemeClr val="tx1"/>
              </a:solidFill>
              <a:effectLst/>
              <a:latin typeface="+mn-lt"/>
              <a:ea typeface="+mn-ea"/>
              <a:cs typeface="+mn-cs"/>
            </a:endParaRPr>
          </a:p>
          <a:p>
            <a:endParaRPr lang="pl-PL" dirty="0"/>
          </a:p>
        </p:txBody>
      </p:sp>
      <p:sp>
        <p:nvSpPr>
          <p:cNvPr id="4" name="Symbol zastępczy numeru slajdu 3"/>
          <p:cNvSpPr>
            <a:spLocks noGrp="1"/>
          </p:cNvSpPr>
          <p:nvPr>
            <p:ph type="sldNum" sz="quarter" idx="10"/>
          </p:nvPr>
        </p:nvSpPr>
        <p:spPr/>
        <p:txBody>
          <a:bodyPr/>
          <a:lstStyle/>
          <a:p>
            <a:fld id="{787D9474-67CB-4050-886F-7596A1ACE174}" type="slidenum">
              <a:rPr lang="pl-PL" smtClean="0"/>
              <a:t>9</a:t>
            </a:fld>
            <a:endParaRPr lang="pl-PL"/>
          </a:p>
        </p:txBody>
      </p:sp>
    </p:spTree>
    <p:extLst>
      <p:ext uri="{BB962C8B-B14F-4D97-AF65-F5344CB8AC3E}">
        <p14:creationId xmlns:p14="http://schemas.microsoft.com/office/powerpoint/2010/main" val="3541768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pl-PL"/>
              <a:t>Kliknij, aby edytować styl</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AC754EB-67E0-4262-A370-8D5EFF1D3118}" type="datetimeFigureOut">
              <a:rPr lang="pl-PL" smtClean="0"/>
              <a:t>26.10.2017</a:t>
            </a:fld>
            <a:endParaRPr lang="pl-PL"/>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pl-PL"/>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FA925FF-65C1-4B6D-B839-5EA83865131C}" type="slidenum">
              <a:rPr lang="pl-PL" smtClean="0"/>
              <a:t>‹#›</a:t>
            </a:fld>
            <a:endParaRPr lang="pl-PL"/>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27735240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3AC754EB-67E0-4262-A370-8D5EFF1D3118}" type="datetimeFigureOut">
              <a:rPr lang="pl-PL" smtClean="0"/>
              <a:t>26.10.2017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FA925FF-65C1-4B6D-B839-5EA83865131C}" type="slidenum">
              <a:rPr lang="pl-PL" smtClean="0"/>
              <a:t>‹#›</a:t>
            </a:fld>
            <a:endParaRPr lang="pl-PL"/>
          </a:p>
        </p:txBody>
      </p:sp>
    </p:spTree>
    <p:extLst>
      <p:ext uri="{BB962C8B-B14F-4D97-AF65-F5344CB8AC3E}">
        <p14:creationId xmlns:p14="http://schemas.microsoft.com/office/powerpoint/2010/main" val="254203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3AC754EB-67E0-4262-A370-8D5EFF1D3118}" type="datetimeFigureOut">
              <a:rPr lang="pl-PL" smtClean="0"/>
              <a:t>26.10.2017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FA925FF-65C1-4B6D-B839-5EA83865131C}" type="slidenum">
              <a:rPr lang="pl-PL" smtClean="0"/>
              <a:t>‹#›</a:t>
            </a:fld>
            <a:endParaRPr lang="pl-PL"/>
          </a:p>
        </p:txBody>
      </p:sp>
    </p:spTree>
    <p:extLst>
      <p:ext uri="{BB962C8B-B14F-4D97-AF65-F5344CB8AC3E}">
        <p14:creationId xmlns:p14="http://schemas.microsoft.com/office/powerpoint/2010/main" val="3585616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3AC754EB-67E0-4262-A370-8D5EFF1D3118}" type="datetimeFigureOut">
              <a:rPr lang="pl-PL" smtClean="0"/>
              <a:t>26.10.2017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FA925FF-65C1-4B6D-B839-5EA83865131C}" type="slidenum">
              <a:rPr lang="pl-PL" smtClean="0"/>
              <a:t>‹#›</a:t>
            </a:fld>
            <a:endParaRPr lang="pl-PL"/>
          </a:p>
        </p:txBody>
      </p:sp>
    </p:spTree>
    <p:extLst>
      <p:ext uri="{BB962C8B-B14F-4D97-AF65-F5344CB8AC3E}">
        <p14:creationId xmlns:p14="http://schemas.microsoft.com/office/powerpoint/2010/main" val="405792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pl-PL"/>
              <a:t>Kliknij, aby edytować styl</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AC754EB-67E0-4262-A370-8D5EFF1D3118}" type="datetimeFigureOut">
              <a:rPr lang="pl-PL" smtClean="0"/>
              <a:t>26.10.2017</a:t>
            </a:fld>
            <a:endParaRPr lang="pl-PL"/>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pl-PL"/>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FA925FF-65C1-4B6D-B839-5EA83865131C}" type="slidenum">
              <a:rPr lang="pl-PL" smtClean="0"/>
              <a:t>‹#›</a:t>
            </a:fld>
            <a:endParaRPr lang="pl-PL"/>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154753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l-PL"/>
              <a:t>Kliknij, aby edytować styl</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3AC754EB-67E0-4262-A370-8D5EFF1D3118}" type="datetimeFigureOut">
              <a:rPr lang="pl-PL" smtClean="0"/>
              <a:t>26.10.2017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FA925FF-65C1-4B6D-B839-5EA83865131C}" type="slidenum">
              <a:rPr lang="pl-PL" smtClean="0"/>
              <a:t>‹#›</a:t>
            </a:fld>
            <a:endParaRPr lang="pl-PL"/>
          </a:p>
        </p:txBody>
      </p:sp>
    </p:spTree>
    <p:extLst>
      <p:ext uri="{BB962C8B-B14F-4D97-AF65-F5344CB8AC3E}">
        <p14:creationId xmlns:p14="http://schemas.microsoft.com/office/powerpoint/2010/main" val="1397453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pl-PL"/>
              <a:t>Kliknij, aby edytować styl</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3AC754EB-67E0-4262-A370-8D5EFF1D3118}" type="datetimeFigureOut">
              <a:rPr lang="pl-PL" smtClean="0"/>
              <a:t>26.10.2017</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3FA925FF-65C1-4B6D-B839-5EA83865131C}" type="slidenum">
              <a:rPr lang="pl-PL" smtClean="0"/>
              <a:t>‹#›</a:t>
            </a:fld>
            <a:endParaRPr lang="pl-PL"/>
          </a:p>
        </p:txBody>
      </p:sp>
    </p:spTree>
    <p:extLst>
      <p:ext uri="{BB962C8B-B14F-4D97-AF65-F5344CB8AC3E}">
        <p14:creationId xmlns:p14="http://schemas.microsoft.com/office/powerpoint/2010/main" val="43556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3AC754EB-67E0-4262-A370-8D5EFF1D3118}" type="datetimeFigureOut">
              <a:rPr lang="pl-PL" smtClean="0"/>
              <a:t>26.10.2017</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3FA925FF-65C1-4B6D-B839-5EA83865131C}" type="slidenum">
              <a:rPr lang="pl-PL" smtClean="0"/>
              <a:t>‹#›</a:t>
            </a:fld>
            <a:endParaRPr lang="pl-PL"/>
          </a:p>
        </p:txBody>
      </p:sp>
    </p:spTree>
    <p:extLst>
      <p:ext uri="{BB962C8B-B14F-4D97-AF65-F5344CB8AC3E}">
        <p14:creationId xmlns:p14="http://schemas.microsoft.com/office/powerpoint/2010/main" val="131986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754EB-67E0-4262-A370-8D5EFF1D3118}" type="datetimeFigureOut">
              <a:rPr lang="pl-PL" smtClean="0"/>
              <a:t>26.10.2017</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3FA925FF-65C1-4B6D-B839-5EA83865131C}" type="slidenum">
              <a:rPr lang="pl-PL" smtClean="0"/>
              <a:t>‹#›</a:t>
            </a:fld>
            <a:endParaRPr lang="pl-PL"/>
          </a:p>
        </p:txBody>
      </p:sp>
    </p:spTree>
    <p:extLst>
      <p:ext uri="{BB962C8B-B14F-4D97-AF65-F5344CB8AC3E}">
        <p14:creationId xmlns:p14="http://schemas.microsoft.com/office/powerpoint/2010/main" val="85700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pl-PL"/>
              <a:t>Kliknij, aby edytować styl</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AC754EB-67E0-4262-A370-8D5EFF1D3118}" type="datetimeFigureOut">
              <a:rPr lang="pl-PL" smtClean="0"/>
              <a:t>26.10.2017</a:t>
            </a:fld>
            <a:endParaRPr lang="pl-PL"/>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pl-PL"/>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FA925FF-65C1-4B6D-B839-5EA83865131C}" type="slidenum">
              <a:rPr lang="pl-PL" smtClean="0"/>
              <a:t>‹#›</a:t>
            </a:fld>
            <a:endParaRPr lang="pl-PL"/>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511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pl-PL"/>
              <a:t>Kliknij, aby edytować styl</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AC754EB-67E0-4262-A370-8D5EFF1D3118}" type="datetimeFigureOut">
              <a:rPr lang="pl-PL" smtClean="0"/>
              <a:t>26.10.2017</a:t>
            </a:fld>
            <a:endParaRPr lang="pl-PL"/>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pl-PL"/>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FA925FF-65C1-4B6D-B839-5EA83865131C}" type="slidenum">
              <a:rPr lang="pl-PL" smtClean="0"/>
              <a:t>‹#›</a:t>
            </a:fld>
            <a:endParaRPr lang="pl-PL"/>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14639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pl-PL"/>
              <a:t>Kliknij, aby edytować styl</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AC754EB-67E0-4262-A370-8D5EFF1D3118}" type="datetimeFigureOut">
              <a:rPr lang="pl-PL" smtClean="0"/>
              <a:t>26.10.2017</a:t>
            </a:fld>
            <a:endParaRPr lang="pl-PL"/>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pl-PL"/>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FA925FF-65C1-4B6D-B839-5EA83865131C}" type="slidenum">
              <a:rPr lang="pl-PL" smtClean="0"/>
              <a:t>‹#›</a:t>
            </a:fld>
            <a:endParaRPr lang="pl-PL"/>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967538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76899F4-8B31-411C-8A30-8FE79433ED93}"/>
              </a:ext>
            </a:extLst>
          </p:cNvPr>
          <p:cNvSpPr>
            <a:spLocks noGrp="1"/>
          </p:cNvSpPr>
          <p:nvPr>
            <p:ph type="ctrTitle"/>
          </p:nvPr>
        </p:nvSpPr>
        <p:spPr/>
        <p:txBody>
          <a:bodyPr>
            <a:normAutofit fontScale="90000"/>
          </a:bodyPr>
          <a:lstStyle/>
          <a:p>
            <a:r>
              <a:rPr lang="pl-PL" sz="8000" dirty="0">
                <a:effectLst>
                  <a:outerShdw blurRad="38100" dist="38100" dir="2700000" algn="tl">
                    <a:srgbClr val="000000">
                      <a:alpha val="43137"/>
                    </a:srgbClr>
                  </a:outerShdw>
                </a:effectLst>
              </a:rPr>
              <a:t>Project </a:t>
            </a:r>
            <a:r>
              <a:rPr lang="pl-PL" sz="8000" dirty="0" err="1">
                <a:effectLst>
                  <a:outerShdw blurRad="38100" dist="38100" dir="2700000" algn="tl">
                    <a:srgbClr val="000000">
                      <a:alpha val="43137"/>
                    </a:srgbClr>
                  </a:outerShdw>
                </a:effectLst>
              </a:rPr>
              <a:t>Description</a:t>
            </a:r>
            <a:endParaRPr lang="pl-PL" sz="8000" dirty="0">
              <a:effectLst>
                <a:outerShdw blurRad="38100" dist="38100" dir="2700000" algn="tl">
                  <a:srgbClr val="000000">
                    <a:alpha val="43137"/>
                  </a:srgbClr>
                </a:outerShdw>
              </a:effectLst>
            </a:endParaRPr>
          </a:p>
        </p:txBody>
      </p:sp>
      <p:sp>
        <p:nvSpPr>
          <p:cNvPr id="3" name="Podtytuł 2">
            <a:extLst>
              <a:ext uri="{FF2B5EF4-FFF2-40B4-BE49-F238E27FC236}">
                <a16:creationId xmlns:a16="http://schemas.microsoft.com/office/drawing/2014/main" id="{B8689FFF-4452-4541-BEF6-9EC68D4874B2}"/>
              </a:ext>
            </a:extLst>
          </p:cNvPr>
          <p:cNvSpPr>
            <a:spLocks noGrp="1"/>
          </p:cNvSpPr>
          <p:nvPr>
            <p:ph type="subTitle" idx="1"/>
          </p:nvPr>
        </p:nvSpPr>
        <p:spPr>
          <a:xfrm>
            <a:off x="2199213" y="3886680"/>
            <a:ext cx="7587970" cy="1388534"/>
          </a:xfrm>
        </p:spPr>
        <p:txBody>
          <a:bodyPr>
            <a:normAutofit/>
          </a:bodyPr>
          <a:lstStyle/>
          <a:p>
            <a:r>
              <a:rPr lang="pl-PL" sz="2000" dirty="0"/>
              <a:t>Michał Pompa, Michaela </a:t>
            </a:r>
            <a:r>
              <a:rPr lang="pl-PL" sz="2000" dirty="0" err="1"/>
              <a:t>Golhova</a:t>
            </a:r>
            <a:r>
              <a:rPr lang="pl-PL" sz="2000" dirty="0"/>
              <a:t>, Daniela Koch, Matej </a:t>
            </a:r>
            <a:r>
              <a:rPr lang="pl-PL" sz="2000" dirty="0" err="1"/>
              <a:t>Michalek</a:t>
            </a:r>
            <a:endParaRPr lang="pl-PL" sz="2000" dirty="0"/>
          </a:p>
        </p:txBody>
      </p:sp>
    </p:spTree>
    <p:extLst>
      <p:ext uri="{BB962C8B-B14F-4D97-AF65-F5344CB8AC3E}">
        <p14:creationId xmlns:p14="http://schemas.microsoft.com/office/powerpoint/2010/main" val="1536979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8C8C8486-8D05-4CAB-B4DE-D5D2B2C21527}"/>
              </a:ext>
            </a:extLst>
          </p:cNvPr>
          <p:cNvSpPr>
            <a:spLocks noGrp="1"/>
          </p:cNvSpPr>
          <p:nvPr>
            <p:ph idx="1"/>
          </p:nvPr>
        </p:nvSpPr>
        <p:spPr>
          <a:xfrm>
            <a:off x="1475432" y="2831978"/>
            <a:ext cx="10018713" cy="2459114"/>
          </a:xfrm>
        </p:spPr>
        <p:txBody>
          <a:bodyPr>
            <a:normAutofit/>
          </a:bodyPr>
          <a:lstStyle/>
          <a:p>
            <a:pPr marL="0" indent="0" algn="ctr">
              <a:buNone/>
            </a:pPr>
            <a:r>
              <a:rPr lang="pl-PL" sz="4800" b="1" i="1" dirty="0">
                <a:effectLst>
                  <a:outerShdw blurRad="38100" dist="38100" dir="2700000" algn="tl">
                    <a:srgbClr val="000000">
                      <a:alpha val="43137"/>
                    </a:srgbClr>
                  </a:outerShdw>
                </a:effectLst>
              </a:rPr>
              <a:t>THANK YOU FOR YOUR ATTENTION!</a:t>
            </a:r>
          </a:p>
        </p:txBody>
      </p:sp>
    </p:spTree>
    <p:extLst>
      <p:ext uri="{BB962C8B-B14F-4D97-AF65-F5344CB8AC3E}">
        <p14:creationId xmlns:p14="http://schemas.microsoft.com/office/powerpoint/2010/main" val="2473458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69466E3B-6982-4683-9AE7-0511C29484C8}"/>
              </a:ext>
            </a:extLst>
          </p:cNvPr>
          <p:cNvSpPr>
            <a:spLocks noGrp="1"/>
          </p:cNvSpPr>
          <p:nvPr>
            <p:ph type="title"/>
          </p:nvPr>
        </p:nvSpPr>
        <p:spPr/>
        <p:txBody>
          <a:bodyPr>
            <a:normAutofit fontScale="90000"/>
          </a:bodyPr>
          <a:lstStyle/>
          <a:p>
            <a:r>
              <a:rPr lang="pl-PL" sz="6600" b="1" i="1" dirty="0">
                <a:effectLst>
                  <a:outerShdw blurRad="38100" dist="38100" dir="2700000" algn="tl">
                    <a:srgbClr val="000000">
                      <a:alpha val="43137"/>
                    </a:srgbClr>
                  </a:outerShdw>
                </a:effectLst>
              </a:rPr>
              <a:t>AGENDA</a:t>
            </a:r>
            <a:br>
              <a:rPr lang="pl-PL" dirty="0"/>
            </a:br>
            <a:endParaRPr lang="pl-PL" dirty="0"/>
          </a:p>
        </p:txBody>
      </p:sp>
      <p:sp>
        <p:nvSpPr>
          <p:cNvPr id="3" name="Symbol zastępczy zawartości 2">
            <a:extLst>
              <a:ext uri="{FF2B5EF4-FFF2-40B4-BE49-F238E27FC236}">
                <a16:creationId xmlns:a16="http://schemas.microsoft.com/office/drawing/2014/main" id="{C8EE718B-0CF2-47AF-99B4-C73196173F14}"/>
              </a:ext>
            </a:extLst>
          </p:cNvPr>
          <p:cNvSpPr>
            <a:spLocks noGrp="1"/>
          </p:cNvSpPr>
          <p:nvPr>
            <p:ph idx="1"/>
          </p:nvPr>
        </p:nvSpPr>
        <p:spPr/>
        <p:txBody>
          <a:bodyPr>
            <a:normAutofit/>
          </a:bodyPr>
          <a:lstStyle/>
          <a:p>
            <a:r>
              <a:rPr lang="en-GB" sz="4800" dirty="0"/>
              <a:t>Background description</a:t>
            </a:r>
            <a:endParaRPr lang="pl-PL" sz="4800" dirty="0"/>
          </a:p>
          <a:p>
            <a:r>
              <a:rPr lang="pl-PL" sz="4800" dirty="0" err="1"/>
              <a:t>Purpose</a:t>
            </a:r>
            <a:r>
              <a:rPr lang="pl-PL" sz="4800" dirty="0"/>
              <a:t> </a:t>
            </a:r>
          </a:p>
          <a:p>
            <a:r>
              <a:rPr lang="pl-PL" sz="4800" dirty="0"/>
              <a:t>Problem </a:t>
            </a:r>
            <a:r>
              <a:rPr lang="pl-PL" sz="4800" dirty="0" err="1"/>
              <a:t>statement</a:t>
            </a:r>
            <a:r>
              <a:rPr lang="pl-PL" sz="4800" dirty="0"/>
              <a:t> </a:t>
            </a:r>
          </a:p>
          <a:p>
            <a:r>
              <a:rPr lang="pl-PL" sz="4800" dirty="0" err="1"/>
              <a:t>Delimitation</a:t>
            </a:r>
            <a:endParaRPr lang="pl-PL" sz="4800" dirty="0"/>
          </a:p>
          <a:p>
            <a:endParaRPr lang="en-GB" dirty="0"/>
          </a:p>
          <a:p>
            <a:endParaRPr lang="pl-PL" dirty="0"/>
          </a:p>
        </p:txBody>
      </p:sp>
    </p:spTree>
    <p:extLst>
      <p:ext uri="{BB962C8B-B14F-4D97-AF65-F5344CB8AC3E}">
        <p14:creationId xmlns:p14="http://schemas.microsoft.com/office/powerpoint/2010/main" val="120104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Znalezione obrazy dla zapytania depressed people">
            <a:extLst>
              <a:ext uri="{FF2B5EF4-FFF2-40B4-BE49-F238E27FC236}">
                <a16:creationId xmlns:a16="http://schemas.microsoft.com/office/drawing/2014/main" id="{B96F0E6D-4548-48F9-BB8F-3AD4808FDC4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85969" y="967744"/>
            <a:ext cx="7230388" cy="4817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37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Znalezione obrazy dla zapytania meditation">
            <a:extLst>
              <a:ext uri="{FF2B5EF4-FFF2-40B4-BE49-F238E27FC236}">
                <a16:creationId xmlns:a16="http://schemas.microsoft.com/office/drawing/2014/main" id="{A7F8D42A-F0A4-43DD-92D8-4D86B23CD9D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76884" y="1178347"/>
            <a:ext cx="7312255" cy="4840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506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ymbol zastępczy zawartości 4">
            <a:extLst>
              <a:ext uri="{FF2B5EF4-FFF2-40B4-BE49-F238E27FC236}">
                <a16:creationId xmlns:a16="http://schemas.microsoft.com/office/drawing/2014/main" id="{2FB73F39-BF72-4686-8738-6AFE29C2EE5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36881" y="1416338"/>
            <a:ext cx="7592541" cy="4428127"/>
          </a:xfrm>
        </p:spPr>
      </p:pic>
    </p:spTree>
    <p:extLst>
      <p:ext uri="{BB962C8B-B14F-4D97-AF65-F5344CB8AC3E}">
        <p14:creationId xmlns:p14="http://schemas.microsoft.com/office/powerpoint/2010/main" val="284279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ymbol zastępczy zawartości 4">
            <a:extLst>
              <a:ext uri="{FF2B5EF4-FFF2-40B4-BE49-F238E27FC236}">
                <a16:creationId xmlns:a16="http://schemas.microsoft.com/office/drawing/2014/main" id="{20F4EC3F-F7E8-463F-9FF7-962A55B251C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28702" y="1428750"/>
            <a:ext cx="6021241" cy="3389376"/>
          </a:xfrm>
        </p:spPr>
      </p:pic>
      <p:pic>
        <p:nvPicPr>
          <p:cNvPr id="7" name="Obraz 6">
            <a:extLst>
              <a:ext uri="{FF2B5EF4-FFF2-40B4-BE49-F238E27FC236}">
                <a16:creationId xmlns:a16="http://schemas.microsoft.com/office/drawing/2014/main" id="{B70876A7-57C1-4CFF-95DD-3547717C96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4921" y="1428750"/>
            <a:ext cx="3389376" cy="3389376"/>
          </a:xfrm>
          <a:prstGeom prst="rect">
            <a:avLst/>
          </a:prstGeom>
        </p:spPr>
      </p:pic>
    </p:spTree>
    <p:extLst>
      <p:ext uri="{BB962C8B-B14F-4D97-AF65-F5344CB8AC3E}">
        <p14:creationId xmlns:p14="http://schemas.microsoft.com/office/powerpoint/2010/main" val="1057166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2AB6F52C-C5F8-421C-AF8C-87CC6BF244A8}"/>
              </a:ext>
            </a:extLst>
          </p:cNvPr>
          <p:cNvSpPr>
            <a:spLocks noGrp="1"/>
          </p:cNvSpPr>
          <p:nvPr>
            <p:ph idx="1"/>
          </p:nvPr>
        </p:nvSpPr>
        <p:spPr>
          <a:xfrm>
            <a:off x="1484310" y="2290439"/>
            <a:ext cx="10018713" cy="3500761"/>
          </a:xfrm>
        </p:spPr>
        <p:txBody>
          <a:bodyPr/>
          <a:lstStyle/>
          <a:p>
            <a:r>
              <a:rPr lang="en-GB" sz="3600" dirty="0"/>
              <a:t> How to store data in files? </a:t>
            </a:r>
            <a:endParaRPr lang="pl-PL" sz="3600" dirty="0"/>
          </a:p>
          <a:p>
            <a:r>
              <a:rPr lang="en-GB" sz="3600" dirty="0"/>
              <a:t> How to search for specific values in data? </a:t>
            </a:r>
            <a:endParaRPr lang="pl-PL" sz="3600" dirty="0"/>
          </a:p>
          <a:p>
            <a:r>
              <a:rPr lang="pl-PL" sz="3600" dirty="0"/>
              <a:t> </a:t>
            </a:r>
            <a:r>
              <a:rPr lang="en-GB" sz="3600" dirty="0"/>
              <a:t>How to make the system maintainable? </a:t>
            </a:r>
            <a:endParaRPr lang="pl-PL" sz="3600" dirty="0"/>
          </a:p>
          <a:p>
            <a:r>
              <a:rPr lang="pl-PL" sz="3600" dirty="0"/>
              <a:t> </a:t>
            </a:r>
            <a:r>
              <a:rPr lang="en-GB" sz="3600" dirty="0"/>
              <a:t>How to make the system scalable</a:t>
            </a:r>
            <a:r>
              <a:rPr lang="pl-PL" sz="3600" dirty="0"/>
              <a:t>?</a:t>
            </a:r>
          </a:p>
          <a:p>
            <a:endParaRPr lang="pl-PL" dirty="0"/>
          </a:p>
        </p:txBody>
      </p:sp>
    </p:spTree>
    <p:extLst>
      <p:ext uri="{BB962C8B-B14F-4D97-AF65-F5344CB8AC3E}">
        <p14:creationId xmlns:p14="http://schemas.microsoft.com/office/powerpoint/2010/main" val="2083125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ymbol zastępczy zawartości 4">
            <a:extLst>
              <a:ext uri="{FF2B5EF4-FFF2-40B4-BE49-F238E27FC236}">
                <a16:creationId xmlns:a16="http://schemas.microsoft.com/office/drawing/2014/main" id="{2BB7591A-36FA-4AB7-BFDC-874B66D553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00418" y="1553341"/>
            <a:ext cx="6585119" cy="3253823"/>
          </a:xfrm>
        </p:spPr>
      </p:pic>
    </p:spTree>
    <p:extLst>
      <p:ext uri="{BB962C8B-B14F-4D97-AF65-F5344CB8AC3E}">
        <p14:creationId xmlns:p14="http://schemas.microsoft.com/office/powerpoint/2010/main" val="1295410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0ABDB5C-66E3-4DBB-9601-41A386F4F4CB}"/>
              </a:ext>
            </a:extLst>
          </p:cNvPr>
          <p:cNvSpPr>
            <a:spLocks noGrp="1"/>
          </p:cNvSpPr>
          <p:nvPr>
            <p:ph type="title"/>
          </p:nvPr>
        </p:nvSpPr>
        <p:spPr>
          <a:xfrm>
            <a:off x="3890160" y="1251752"/>
            <a:ext cx="5236085" cy="1349405"/>
          </a:xfrm>
        </p:spPr>
        <p:txBody>
          <a:bodyPr>
            <a:normAutofit/>
          </a:bodyPr>
          <a:lstStyle/>
          <a:p>
            <a:r>
              <a:rPr lang="pl-PL" sz="6000" b="1" i="1" dirty="0" err="1">
                <a:effectLst>
                  <a:outerShdw blurRad="38100" dist="38100" dir="2700000" algn="tl">
                    <a:srgbClr val="000000">
                      <a:alpha val="43137"/>
                    </a:srgbClr>
                  </a:outerShdw>
                </a:effectLst>
              </a:rPr>
              <a:t>Any</a:t>
            </a:r>
            <a:r>
              <a:rPr lang="pl-PL" sz="6000" b="1" i="1" dirty="0">
                <a:effectLst>
                  <a:outerShdw blurRad="38100" dist="38100" dir="2700000" algn="tl">
                    <a:srgbClr val="000000">
                      <a:alpha val="43137"/>
                    </a:srgbClr>
                  </a:outerShdw>
                </a:effectLst>
              </a:rPr>
              <a:t> </a:t>
            </a:r>
            <a:r>
              <a:rPr lang="pl-PL" sz="6000" b="1" i="1" dirty="0" err="1">
                <a:effectLst>
                  <a:outerShdw blurRad="38100" dist="38100" dir="2700000" algn="tl">
                    <a:srgbClr val="000000">
                      <a:alpha val="43137"/>
                    </a:srgbClr>
                  </a:outerShdw>
                </a:effectLst>
              </a:rPr>
              <a:t>questions</a:t>
            </a:r>
            <a:r>
              <a:rPr lang="pl-PL" sz="6000" b="1" i="1" dirty="0">
                <a:effectLst>
                  <a:outerShdw blurRad="38100" dist="38100" dir="2700000" algn="tl">
                    <a:srgbClr val="000000">
                      <a:alpha val="43137"/>
                    </a:srgbClr>
                  </a:outerShdw>
                </a:effectLst>
              </a:rPr>
              <a:t>?</a:t>
            </a:r>
          </a:p>
        </p:txBody>
      </p:sp>
      <p:pic>
        <p:nvPicPr>
          <p:cNvPr id="5" name="Symbol zastępczy zawartości 4">
            <a:extLst>
              <a:ext uri="{FF2B5EF4-FFF2-40B4-BE49-F238E27FC236}">
                <a16:creationId xmlns:a16="http://schemas.microsoft.com/office/drawing/2014/main" id="{8C4E8963-CD7D-4FDB-80C2-A0436A10351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02359" y="2717970"/>
            <a:ext cx="2539682" cy="2717460"/>
          </a:xfrm>
        </p:spPr>
      </p:pic>
    </p:spTree>
    <p:extLst>
      <p:ext uri="{BB962C8B-B14F-4D97-AF65-F5344CB8AC3E}">
        <p14:creationId xmlns:p14="http://schemas.microsoft.com/office/powerpoint/2010/main" val="357179814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TM10001105[[fn=Przycinanie]]</Template>
  <TotalTime>461</TotalTime>
  <Words>454</Words>
  <Application>Microsoft Office PowerPoint</Application>
  <PresentationFormat>Panoramiczny</PresentationFormat>
  <Paragraphs>48</Paragraphs>
  <Slides>10</Slides>
  <Notes>9</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10</vt:i4>
      </vt:variant>
    </vt:vector>
  </HeadingPairs>
  <TitlesOfParts>
    <vt:vector size="13" baseType="lpstr">
      <vt:lpstr>Calibri</vt:lpstr>
      <vt:lpstr>Franklin Gothic Book</vt:lpstr>
      <vt:lpstr>Crop</vt:lpstr>
      <vt:lpstr>Project Description</vt:lpstr>
      <vt:lpstr>AGENDA </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Any questions?</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11michi11@gmail.com</dc:creator>
  <cp:lastModifiedBy>11michi11@gmail.com</cp:lastModifiedBy>
  <cp:revision>14</cp:revision>
  <dcterms:created xsi:type="dcterms:W3CDTF">2017-10-24T16:49:43Z</dcterms:created>
  <dcterms:modified xsi:type="dcterms:W3CDTF">2017-10-26T08:44:58Z</dcterms:modified>
</cp:coreProperties>
</file>