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276" r:id="rId7"/>
    <p:sldId id="277" r:id="rId8"/>
    <p:sldId id="278" r:id="rId9"/>
    <p:sldId id="259" r:id="rId10"/>
    <p:sldId id="260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0" r:id="rId23"/>
    <p:sldId id="271" r:id="rId24"/>
    <p:sldId id="281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1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8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867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Regarding:</a:t>
            </a:r>
          </a:p>
          <a:p>
            <a:pPr lvl="1"/>
            <a:r>
              <a:rPr lang="en-GB" dirty="0" smtClean="0"/>
              <a:t>Member/Participant</a:t>
            </a:r>
          </a:p>
          <a:p>
            <a:pPr lvl="1"/>
            <a:r>
              <a:rPr lang="en-GB" dirty="0" smtClean="0"/>
              <a:t>Lecturer</a:t>
            </a:r>
          </a:p>
          <a:p>
            <a:pPr lvl="1"/>
            <a:r>
              <a:rPr lang="en-GB" dirty="0" smtClean="0"/>
              <a:t>Event</a:t>
            </a:r>
          </a:p>
          <a:p>
            <a:pPr lvl="1"/>
            <a:r>
              <a:rPr lang="en-GB" dirty="0" smtClean="0"/>
              <a:t>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6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9058"/>
            <a:ext cx="3096343" cy="212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60646"/>
            <a:ext cx="2304256" cy="221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9" y="4272122"/>
            <a:ext cx="3017912" cy="226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7148" r="15792" b="22539"/>
          <a:stretch/>
        </p:blipFill>
        <p:spPr bwMode="auto">
          <a:xfrm>
            <a:off x="5364088" y="4480452"/>
            <a:ext cx="2016224" cy="205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Member/Participant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member</a:t>
            </a:r>
          </a:p>
          <a:p>
            <a:r>
              <a:rPr lang="en-GB" dirty="0" smtClean="0"/>
              <a:t>Generate list of emails of members who have not paid</a:t>
            </a:r>
          </a:p>
          <a:p>
            <a:r>
              <a:rPr lang="en-US" dirty="0" smtClean="0"/>
              <a:t>Count the </a:t>
            </a:r>
            <a:r>
              <a:rPr lang="en-US" dirty="0"/>
              <a:t>price for members, having considered the discount for </a:t>
            </a:r>
            <a:r>
              <a:rPr lang="en-US" dirty="0" smtClean="0"/>
              <a:t>events</a:t>
            </a:r>
            <a:endParaRPr lang="en-GB" dirty="0" smtClean="0"/>
          </a:p>
          <a:p>
            <a:r>
              <a:rPr lang="en-GB" dirty="0" smtClean="0"/>
              <a:t>Sign up member/participant to an event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2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16632"/>
            <a:ext cx="8064896" cy="66247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8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lecturer</a:t>
            </a:r>
          </a:p>
          <a:p>
            <a:r>
              <a:rPr lang="en-GB" dirty="0" smtClean="0"/>
              <a:t>Search for lecturers of given category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81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568" y="116632"/>
            <a:ext cx="7632848" cy="66247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and modify event</a:t>
            </a:r>
          </a:p>
          <a:p>
            <a:r>
              <a:rPr lang="en-GB" dirty="0" smtClean="0"/>
              <a:t>Search for not finalized events</a:t>
            </a:r>
          </a:p>
          <a:p>
            <a:r>
              <a:rPr lang="en-GB" dirty="0" smtClean="0"/>
              <a:t>Return the amount of available places for every event</a:t>
            </a:r>
          </a:p>
        </p:txBody>
      </p:sp>
    </p:spTree>
    <p:extLst>
      <p:ext uri="{BB962C8B-B14F-4D97-AF65-F5344CB8AC3E}">
        <p14:creationId xmlns:p14="http://schemas.microsoft.com/office/powerpoint/2010/main" val="3290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116632"/>
            <a:ext cx="7272808" cy="66247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Newsletter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list of lecturers who want a fee or advertisement</a:t>
            </a:r>
          </a:p>
          <a:p>
            <a:r>
              <a:rPr lang="en-GB" dirty="0" smtClean="0"/>
              <a:t>Collect list of finalized events</a:t>
            </a:r>
          </a:p>
          <a:p>
            <a:r>
              <a:rPr lang="en-GB" dirty="0" smtClean="0"/>
              <a:t>Generate 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16632"/>
            <a:ext cx="7416823" cy="66247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 smtClean="0"/>
              <a:t>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store data about events, members and lecturers?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60" y="1916832"/>
            <a:ext cx="432048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be implemented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</a:t>
            </a:r>
            <a:r>
              <a:rPr lang="en-US" dirty="0"/>
              <a:t>storage needs to be done with </a:t>
            </a:r>
            <a:r>
              <a:rPr lang="en-US" dirty="0" smtClean="0"/>
              <a:t>files (Event/Lecturer/</a:t>
            </a:r>
            <a:r>
              <a:rPr lang="en-US" dirty="0" err="1" smtClean="0"/>
              <a:t>Memberlists</a:t>
            </a:r>
            <a:r>
              <a:rPr lang="en-US" dirty="0" smtClean="0"/>
              <a:t>, newsletter)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parts of the system must be accessible among them (feedback </a:t>
            </a:r>
            <a:r>
              <a:rPr lang="en-US" dirty="0" smtClean="0"/>
              <a:t>with </a:t>
            </a:r>
            <a:r>
              <a:rPr lang="sk-SK" dirty="0" err="1" smtClean="0"/>
              <a:t>events</a:t>
            </a:r>
            <a:r>
              <a:rPr lang="sk-SK" dirty="0" smtClean="0"/>
              <a:t>/</a:t>
            </a:r>
            <a:r>
              <a:rPr lang="sk-SK" dirty="0" err="1" smtClean="0"/>
              <a:t>sponsors</a:t>
            </a:r>
            <a:r>
              <a:rPr lang="sk-SK" dirty="0" smtClean="0"/>
              <a:t>/</a:t>
            </a:r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/>
              <a:t>calendar</a:t>
            </a:r>
            <a:r>
              <a:rPr lang="sk-SK" dirty="0" smtClean="0"/>
              <a:t>).</a:t>
            </a:r>
            <a:endParaRPr lang="sk-SK" dirty="0"/>
          </a:p>
        </p:txBody>
      </p:sp>
      <p:pic>
        <p:nvPicPr>
          <p:cNvPr id="11267" name="Picture 3" descr="C:\Users\Acer Matej\Downloads\sourc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37112"/>
            <a:ext cx="1561728" cy="15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452" b="9488"/>
          <a:stretch/>
        </p:blipFill>
        <p:spPr bwMode="auto">
          <a:xfrm>
            <a:off x="6914223" y="3039598"/>
            <a:ext cx="1341777" cy="10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Users\Acer Matej\Downloads\javareal.jpg.CROP.promo-xlarge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5" r="28150"/>
          <a:stretch/>
        </p:blipFill>
        <p:spPr bwMode="auto">
          <a:xfrm>
            <a:off x="7104608" y="1412776"/>
            <a:ext cx="961007" cy="1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1124744"/>
            <a:ext cx="6408712" cy="5328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59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 – Create 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323528" y="1412776"/>
            <a:ext cx="4489564" cy="5019292"/>
          </a:xfrm>
          <a:prstGeom prst="rect">
            <a:avLst/>
          </a:prstGeom>
          <a:ln/>
        </p:spPr>
      </p:pic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4813092" y="1844824"/>
            <a:ext cx="4176464" cy="47984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1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179512" y="0"/>
            <a:ext cx="8712968" cy="6692716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466728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ACTIVITY </a:t>
            </a:r>
            <a:r>
              <a:rPr lang="en-GB" sz="3200" dirty="0" smtClean="0"/>
              <a:t>DIAGRAM </a:t>
            </a:r>
            <a:r>
              <a:rPr lang="en-GB" sz="3200" dirty="0" smtClean="0"/>
              <a:t>Create event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263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179512" y="44624"/>
            <a:ext cx="8682614" cy="67687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5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 smtClean="0"/>
              <a:t>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How to find proper lecturers for </a:t>
            </a:r>
            <a:r>
              <a:rPr lang="en-US" dirty="0" smtClean="0"/>
              <a:t>events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5000"/>
            <a:ext cx="3612232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 smtClean="0"/>
              <a:t>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to make the system easy to extend and provide new functionalities?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06" y1="24805" x2="66406" y2="2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2484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will not use database to store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will be provided by files, not from real users.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be storing feedback.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be sending emails automatically to users.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look for events between a specific time period.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9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531" y1="70703" x2="44531" y2="70703"/>
                        <a14:foregroundMark x1="48828" y1="78516" x2="48828" y2="78516"/>
                        <a14:foregroundMark x1="47656" y1="63281" x2="52344" y2="54297"/>
                        <a14:foregroundMark x1="53125" y1="87109" x2="65234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32482"/>
            <a:ext cx="3783707" cy="203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1200712" y="3356992"/>
            <a:ext cx="286723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1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531" y1="70703" x2="44531" y2="70703"/>
                        <a14:foregroundMark x1="48828" y1="78516" x2="48828" y2="78516"/>
                        <a14:foregroundMark x1="47656" y1="63281" x2="52344" y2="54297"/>
                        <a14:foregroundMark x1="53125" y1="87109" x2="65234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2211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3275856" y="1713557"/>
            <a:ext cx="2395397" cy="242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ríž 2"/>
          <p:cNvSpPr/>
          <p:nvPr/>
        </p:nvSpPr>
        <p:spPr>
          <a:xfrm rot="2727831">
            <a:off x="2885805" y="1324108"/>
            <a:ext cx="3175497" cy="3164611"/>
          </a:xfrm>
          <a:prstGeom prst="plus">
            <a:avLst>
              <a:gd name="adj" fmla="val 46936"/>
            </a:avLst>
          </a:prstGeom>
          <a:solidFill>
            <a:srgbClr val="FF0000">
              <a:alpha val="71000"/>
            </a:srgbClr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322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9579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2495308" y="1284872"/>
            <a:ext cx="2395397" cy="242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4330"/>
          <a:stretch/>
        </p:blipFill>
        <p:spPr bwMode="auto">
          <a:xfrm>
            <a:off x="5281796" y="1809579"/>
            <a:ext cx="3594939" cy="22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675109" y="133892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400" dirty="0" smtClean="0">
                <a:latin typeface="Arial Black" panose="020B0A04020102020204" pitchFamily="34" charset="0"/>
              </a:rPr>
              <a:t>FEEDBACK</a:t>
            </a:r>
            <a:endParaRPr lang="sk-SK" sz="2800" b="1" spc="400" dirty="0">
              <a:latin typeface="Arial Black" panose="020B0A04020102020204" pitchFamily="34" charset="0"/>
            </a:endParaRPr>
          </a:p>
        </p:txBody>
      </p:sp>
      <p:pic>
        <p:nvPicPr>
          <p:cNvPr id="5126" name="Picture 6" descr="C:\Users\Acer Matej\Downloads\bulk_emails-1024x76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4" y="4071019"/>
            <a:ext cx="2979340" cy="22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7" t="7604" r="24662" b="12980"/>
          <a:stretch/>
        </p:blipFill>
        <p:spPr bwMode="auto">
          <a:xfrm>
            <a:off x="4874462" y="3982980"/>
            <a:ext cx="2808312" cy="23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7753"/>
            <a:ext cx="9145016" cy="685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Functional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Non-functiona</a:t>
            </a:r>
            <a:r>
              <a:rPr lang="en-GB" dirty="0"/>
              <a:t>l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7260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241</Words>
  <Application>Microsoft Office PowerPoint</Application>
  <PresentationFormat>Prezentácia na obrazovke (4:3)</PresentationFormat>
  <Paragraphs>54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Motív Office</vt:lpstr>
      <vt:lpstr>Prezentácia programu PowerPoint</vt:lpstr>
      <vt:lpstr>Problem statement</vt:lpstr>
      <vt:lpstr>Problem statement</vt:lpstr>
      <vt:lpstr>Problem statement</vt:lpstr>
      <vt:lpstr>Delimitations</vt:lpstr>
      <vt:lpstr>Prezentácia programu PowerPoint</vt:lpstr>
      <vt:lpstr>Prezentácia programu PowerPoint</vt:lpstr>
      <vt:lpstr>Delimitations</vt:lpstr>
      <vt:lpstr>Requirements</vt:lpstr>
      <vt:lpstr>Functional requirements</vt:lpstr>
      <vt:lpstr>Functional requirements</vt:lpstr>
      <vt:lpstr>Member/Participant</vt:lpstr>
      <vt:lpstr>Prezentácia programu PowerPoint</vt:lpstr>
      <vt:lpstr>Lecturer</vt:lpstr>
      <vt:lpstr>Prezentácia programu PowerPoint</vt:lpstr>
      <vt:lpstr>Event</vt:lpstr>
      <vt:lpstr>Prezentácia programu PowerPoint</vt:lpstr>
      <vt:lpstr>Newsletter</vt:lpstr>
      <vt:lpstr>Prezentácia programu PowerPoint</vt:lpstr>
      <vt:lpstr>Non-functional requirements</vt:lpstr>
      <vt:lpstr>USE CASE DIAGRAM</vt:lpstr>
      <vt:lpstr>ACTIVITY DIAGRAM – Create event</vt:lpstr>
      <vt:lpstr>ACTIVITY DIAGRAM Create event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Acer Matej</dc:creator>
  <cp:lastModifiedBy>Acer Matej</cp:lastModifiedBy>
  <cp:revision>12</cp:revision>
  <dcterms:created xsi:type="dcterms:W3CDTF">2018-01-18T19:09:44Z</dcterms:created>
  <dcterms:modified xsi:type="dcterms:W3CDTF">2018-01-20T13:05:45Z</dcterms:modified>
</cp:coreProperties>
</file>