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8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F4A2-1BD9-4CA7-AB18-DDDAA5832311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57D2-BA2E-419B-9846-0D92B694B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31734"/>
              </p:ext>
            </p:extLst>
          </p:nvPr>
        </p:nvGraphicFramePr>
        <p:xfrm>
          <a:off x="4267200" y="4495800"/>
          <a:ext cx="596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" showAsIcon="1" r:id="rId3" imgW="596520" imgH="686880" progId="Package">
                  <p:embed/>
                </p:oleObj>
              </mc:Choice>
              <mc:Fallback>
                <p:oleObj name="Package" showAsIcon="1" r:id="rId3" imgW="59652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4495800"/>
                        <a:ext cx="596900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verb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Package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2011-12-08T20:41:25Z</dcterms:created>
  <dcterms:modified xsi:type="dcterms:W3CDTF">2012-01-24T15:26:21Z</dcterms:modified>
</cp:coreProperties>
</file>