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9540-00E2-43A0-A444-EF7650E6C5D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11CA-870F-48F5-A287-F2CF90A2F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18555"/>
              </p:ext>
            </p:extLst>
          </p:nvPr>
        </p:nvGraphicFramePr>
        <p:xfrm>
          <a:off x="923925" y="8035538"/>
          <a:ext cx="65179" cy="5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600120" imgH="515520" progId="Package">
                  <p:embed/>
                </p:oleObj>
              </mc:Choice>
              <mc:Fallback>
                <p:oleObj name="Packager Shell Object" showAsIcon="1" r:id="rId3" imgW="600120" imgH="515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8035538"/>
                        <a:ext cx="65179" cy="5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9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verb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2016-11-04T18:14:29Z</dcterms:created>
  <dcterms:modified xsi:type="dcterms:W3CDTF">2016-11-04T18:14:44Z</dcterms:modified>
</cp:coreProperties>
</file>