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3" r:id="rId8"/>
    <p:sldId id="261" r:id="rId9"/>
    <p:sldId id="262"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1" autoAdjust="0"/>
    <p:restoredTop sz="94660"/>
  </p:normalViewPr>
  <p:slideViewPr>
    <p:cSldViewPr snapToGrid="0">
      <p:cViewPr varScale="1">
        <p:scale>
          <a:sx n="49" d="100"/>
          <a:sy n="49" d="100"/>
        </p:scale>
        <p:origin x="490"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pic>
        <p:nvPicPr>
          <p:cNvPr id="2097153"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48A87A34-81AB-432B-8DAE-1953F412C126}" type="datetimeFigureOut">
              <a:rPr lang="en-US" smtClean="0"/>
              <a:t>4/1/2021</a:t>
            </a:fld>
            <a:endParaRPr dirty="0" lang="en-US"/>
          </a:p>
        </p:txBody>
      </p:sp>
      <p:sp>
        <p:nvSpPr>
          <p:cNvPr id="1048584" name="Footer Placeholder 4"/>
          <p:cNvSpPr>
            <a:spLocks noGrp="1"/>
          </p:cNvSpPr>
          <p:nvPr>
            <p:ph type="ftr" sz="quarter" idx="11"/>
          </p:nvPr>
        </p:nvSpPr>
        <p:spPr>
          <a:xfrm>
            <a:off x="1371600" y="4323845"/>
            <a:ext cx="6400800" cy="365125"/>
          </a:xfrm>
        </p:spPr>
        <p:txBody>
          <a:bodyPr/>
          <a:p>
            <a:endParaRPr dirty="0" lang="en-US"/>
          </a:p>
        </p:txBody>
      </p:sp>
      <p:sp>
        <p:nvSpPr>
          <p:cNvPr id="1048585" name="Slide Number Placeholder 5"/>
          <p:cNvSpPr>
            <a:spLocks noGrp="1"/>
          </p:cNvSpPr>
          <p:nvPr>
            <p:ph type="sldNum" sz="quarter" idx="12"/>
          </p:nvPr>
        </p:nvSpPr>
        <p:spPr>
          <a:xfrm>
            <a:off x="8077200" y="1430866"/>
            <a:ext cx="2743200" cy="365125"/>
          </a:xfrm>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7" name=""/>
        <p:cNvGrpSpPr/>
        <p:nvPr/>
      </p:nvGrpSpPr>
      <p:grpSpPr>
        <a:xfrm>
          <a:off x="0" y="0"/>
          <a:ext cx="0" cy="0"/>
          <a:chOff x="0" y="0"/>
          <a:chExt cx="0" cy="0"/>
        </a:xfrm>
      </p:grpSpPr>
      <p:sp>
        <p:nvSpPr>
          <p:cNvPr id="1048675"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7"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78" name="Date Placeholder 4"/>
          <p:cNvSpPr>
            <a:spLocks noGrp="1"/>
          </p:cNvSpPr>
          <p:nvPr>
            <p:ph type="dt" sz="half" idx="10"/>
          </p:nvPr>
        </p:nvSpPr>
        <p:spPr/>
        <p:txBody>
          <a:bodyPr/>
          <a:p>
            <a:fld id="{48A87A34-81AB-432B-8DAE-1953F412C126}" type="datetimeFigureOut">
              <a:rPr lang="en-US" smtClean="0"/>
              <a:t>4/1/2021</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49" name=""/>
        <p:cNvGrpSpPr/>
        <p:nvPr/>
      </p:nvGrpSpPr>
      <p:grpSpPr>
        <a:xfrm>
          <a:off x="0" y="0"/>
          <a:ext cx="0" cy="0"/>
          <a:chOff x="0" y="0"/>
          <a:chExt cx="0" cy="0"/>
        </a:xfrm>
      </p:grpSpPr>
      <p:pic>
        <p:nvPicPr>
          <p:cNvPr id="209716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2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23"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24" name="Date Placeholder 4"/>
          <p:cNvSpPr>
            <a:spLocks noGrp="1"/>
          </p:cNvSpPr>
          <p:nvPr>
            <p:ph type="dt" sz="half" idx="10"/>
          </p:nvPr>
        </p:nvSpPr>
        <p:spPr>
          <a:xfrm>
            <a:off x="7814452" y="381000"/>
            <a:ext cx="2910840" cy="365125"/>
          </a:xfrm>
        </p:spPr>
        <p:txBody>
          <a:bodyPr/>
          <a:lstStyle>
            <a:lvl1pPr algn="r"/>
          </a:lstStyle>
          <a:p>
            <a:fld id="{48A87A34-81AB-432B-8DAE-1953F412C126}" type="datetimeFigureOut">
              <a:rPr lang="en-US" smtClean="0"/>
              <a:t>4/1/2021</a:t>
            </a:fld>
            <a:endParaRPr dirty="0" lang="en-US"/>
          </a:p>
        </p:txBody>
      </p:sp>
      <p:sp>
        <p:nvSpPr>
          <p:cNvPr id="1048625" name="Footer Placeholder 5"/>
          <p:cNvSpPr>
            <a:spLocks noGrp="1"/>
          </p:cNvSpPr>
          <p:nvPr>
            <p:ph type="ftr" sz="quarter" idx="11"/>
          </p:nvPr>
        </p:nvSpPr>
        <p:spPr>
          <a:xfrm>
            <a:off x="685800" y="379941"/>
            <a:ext cx="6991492" cy="365125"/>
          </a:xfrm>
        </p:spPr>
        <p:txBody>
          <a:bodyPr/>
          <a:p>
            <a:endParaRPr dirty="0" lang="en-US"/>
          </a:p>
        </p:txBody>
      </p:sp>
      <p:sp>
        <p:nvSpPr>
          <p:cNvPr id="1048626" name="Slide Number Placeholder 6"/>
          <p:cNvSpPr>
            <a:spLocks noGrp="1"/>
          </p:cNvSpPr>
          <p:nvPr>
            <p:ph type="sldNum" sz="quarter" idx="12"/>
          </p:nvPr>
        </p:nvSpPr>
        <p:spPr>
          <a:xfrm>
            <a:off x="10862452" y="381000"/>
            <a:ext cx="643748" cy="365125"/>
          </a:xfrm>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6" name=""/>
        <p:cNvGrpSpPr/>
        <p:nvPr/>
      </p:nvGrpSpPr>
      <p:grpSpPr>
        <a:xfrm>
          <a:off x="0" y="0"/>
          <a:ext cx="0" cy="0"/>
          <a:chOff x="0" y="0"/>
          <a:chExt cx="0" cy="0"/>
        </a:xfrm>
      </p:grpSpPr>
      <p:pic>
        <p:nvPicPr>
          <p:cNvPr id="2097172"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7"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68"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69"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70" name="Date Placeholder 4"/>
          <p:cNvSpPr>
            <a:spLocks noGrp="1"/>
          </p:cNvSpPr>
          <p:nvPr>
            <p:ph type="dt" sz="half" idx="10"/>
          </p:nvPr>
        </p:nvSpPr>
        <p:spPr>
          <a:xfrm>
            <a:off x="7814452" y="381000"/>
            <a:ext cx="2910840" cy="365125"/>
          </a:xfrm>
        </p:spPr>
        <p:txBody>
          <a:bodyPr/>
          <a:lstStyle>
            <a:lvl1pPr algn="r"/>
          </a:lstStyle>
          <a:p>
            <a:fld id="{48A87A34-81AB-432B-8DAE-1953F412C126}" type="datetimeFigureOut">
              <a:rPr lang="en-US" smtClean="0"/>
              <a:t>4/1/2021</a:t>
            </a:fld>
            <a:endParaRPr dirty="0" lang="en-US"/>
          </a:p>
        </p:txBody>
      </p:sp>
      <p:sp>
        <p:nvSpPr>
          <p:cNvPr id="1048671" name="Footer Placeholder 5"/>
          <p:cNvSpPr>
            <a:spLocks noGrp="1"/>
          </p:cNvSpPr>
          <p:nvPr>
            <p:ph type="ftr" sz="quarter" idx="11"/>
          </p:nvPr>
        </p:nvSpPr>
        <p:spPr>
          <a:xfrm>
            <a:off x="685800" y="379941"/>
            <a:ext cx="6991492" cy="365125"/>
          </a:xfrm>
        </p:spPr>
        <p:txBody>
          <a:bodyPr/>
          <a:p>
            <a:endParaRPr dirty="0" lang="en-US"/>
          </a:p>
        </p:txBody>
      </p:sp>
      <p:sp>
        <p:nvSpPr>
          <p:cNvPr id="1048672" name="Slide Number Placeholder 6"/>
          <p:cNvSpPr>
            <a:spLocks noGrp="1"/>
          </p:cNvSpPr>
          <p:nvPr>
            <p:ph type="sldNum" sz="quarter" idx="12"/>
          </p:nvPr>
        </p:nvSpPr>
        <p:spPr>
          <a:xfrm>
            <a:off x="10862452" y="381000"/>
            <a:ext cx="643748" cy="365125"/>
          </a:xfrm>
        </p:spPr>
        <p:txBody>
          <a:bodyPr/>
          <a:p>
            <a:fld id="{6D22F896-40B5-4ADD-8801-0D06FADFA095}" type="slidenum">
              <a:rPr lang="en-US" smtClean="0"/>
              <a:t>‹#›</a:t>
            </a:fld>
            <a:endParaRPr dirty="0" lang="en-US"/>
          </a:p>
        </p:txBody>
      </p:sp>
      <p:sp>
        <p:nvSpPr>
          <p:cNvPr id="1048673"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4"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48" name=""/>
        <p:cNvGrpSpPr/>
        <p:nvPr/>
      </p:nvGrpSpPr>
      <p:grpSpPr>
        <a:xfrm>
          <a:off x="0" y="0"/>
          <a:ext cx="0" cy="0"/>
          <a:chOff x="0" y="0"/>
          <a:chExt cx="0" cy="0"/>
        </a:xfrm>
      </p:grpSpPr>
      <p:pic>
        <p:nvPicPr>
          <p:cNvPr id="209716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17"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18"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19" name="Date Placeholder 4"/>
          <p:cNvSpPr>
            <a:spLocks noGrp="1"/>
          </p:cNvSpPr>
          <p:nvPr>
            <p:ph type="dt" sz="half" idx="10"/>
          </p:nvPr>
        </p:nvSpPr>
        <p:spPr>
          <a:xfrm>
            <a:off x="7814452" y="378883"/>
            <a:ext cx="2910840" cy="365125"/>
          </a:xfrm>
        </p:spPr>
        <p:txBody>
          <a:bodyPr/>
          <a:lstStyle>
            <a:lvl1pPr algn="r"/>
          </a:lstStyle>
          <a:p>
            <a:fld id="{48A87A34-81AB-432B-8DAE-1953F412C126}" type="datetimeFigureOut">
              <a:rPr lang="en-US" smtClean="0"/>
              <a:t>4/1/2021</a:t>
            </a:fld>
            <a:endParaRPr dirty="0" lang="en-US"/>
          </a:p>
        </p:txBody>
      </p:sp>
      <p:sp>
        <p:nvSpPr>
          <p:cNvPr id="1048620" name="Footer Placeholder 5"/>
          <p:cNvSpPr>
            <a:spLocks noGrp="1"/>
          </p:cNvSpPr>
          <p:nvPr>
            <p:ph type="ftr" sz="quarter" idx="11"/>
          </p:nvPr>
        </p:nvSpPr>
        <p:spPr>
          <a:xfrm>
            <a:off x="685800" y="378883"/>
            <a:ext cx="6991492" cy="365125"/>
          </a:xfrm>
        </p:spPr>
        <p:txBody>
          <a:bodyPr/>
          <a:p>
            <a:endParaRPr dirty="0" lang="en-US"/>
          </a:p>
        </p:txBody>
      </p:sp>
      <p:sp>
        <p:nvSpPr>
          <p:cNvPr id="1048621" name="Slide Number Placeholder 6"/>
          <p:cNvSpPr>
            <a:spLocks noGrp="1"/>
          </p:cNvSpPr>
          <p:nvPr>
            <p:ph type="sldNum" sz="quarter" idx="12"/>
          </p:nvPr>
        </p:nvSpPr>
        <p:spPr>
          <a:xfrm>
            <a:off x="10862452" y="381000"/>
            <a:ext cx="643748" cy="365125"/>
          </a:xfrm>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9" name=""/>
        <p:cNvGrpSpPr/>
        <p:nvPr/>
      </p:nvGrpSpPr>
      <p:grpSpPr>
        <a:xfrm>
          <a:off x="0" y="0"/>
          <a:ext cx="0" cy="0"/>
          <a:chOff x="0" y="0"/>
          <a:chExt cx="0" cy="0"/>
        </a:xfrm>
      </p:grpSpPr>
      <p:sp>
        <p:nvSpPr>
          <p:cNvPr id="1048687"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688"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89"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0"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1"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2"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3"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4" name="Date Placeholder 2"/>
          <p:cNvSpPr>
            <a:spLocks noGrp="1"/>
          </p:cNvSpPr>
          <p:nvPr>
            <p:ph type="dt" sz="half" idx="10"/>
          </p:nvPr>
        </p:nvSpPr>
        <p:spPr/>
        <p:txBody>
          <a:bodyPr/>
          <a:p>
            <a:fld id="{48A87A34-81AB-432B-8DAE-1953F412C126}" type="datetimeFigureOut">
              <a:rPr lang="en-US" smtClean="0"/>
              <a:t>4/1/2021</a:t>
            </a:fld>
            <a:endParaRPr dirty="0" lang="en-US"/>
          </a:p>
        </p:txBody>
      </p:sp>
      <p:sp>
        <p:nvSpPr>
          <p:cNvPr id="1048695" name="Footer Placeholder 3"/>
          <p:cNvSpPr>
            <a:spLocks noGrp="1"/>
          </p:cNvSpPr>
          <p:nvPr>
            <p:ph type="ftr" sz="quarter" idx="11"/>
          </p:nvPr>
        </p:nvSpPr>
        <p:spPr/>
        <p:txBody>
          <a:bodyPr/>
          <a:p>
            <a:endParaRPr dirty="0" lang="en-US"/>
          </a:p>
        </p:txBody>
      </p:sp>
      <p:sp>
        <p:nvSpPr>
          <p:cNvPr id="1048696"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1" name=""/>
        <p:cNvGrpSpPr/>
        <p:nvPr/>
      </p:nvGrpSpPr>
      <p:grpSpPr>
        <a:xfrm>
          <a:off x="0" y="0"/>
          <a:ext cx="0" cy="0"/>
          <a:chOff x="0" y="0"/>
          <a:chExt cx="0" cy="0"/>
        </a:xfrm>
      </p:grpSpPr>
      <p:sp>
        <p:nvSpPr>
          <p:cNvPr id="1048633"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34"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5"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37"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8"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9"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0"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1"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2"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3" name="Date Placeholder 2"/>
          <p:cNvSpPr>
            <a:spLocks noGrp="1"/>
          </p:cNvSpPr>
          <p:nvPr>
            <p:ph type="dt" sz="half" idx="10"/>
          </p:nvPr>
        </p:nvSpPr>
        <p:spPr/>
        <p:txBody>
          <a:bodyPr/>
          <a:p>
            <a:fld id="{48A87A34-81AB-432B-8DAE-1953F412C126}" type="datetimeFigureOut">
              <a:rPr lang="en-US" smtClean="0"/>
              <a:t>4/1/2021</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Vertical Text Placeholder 2"/>
          <p:cNvSpPr>
            <a:spLocks noGrp="1"/>
          </p:cNvSpPr>
          <p:nvPr>
            <p:ph type="body" orient="vert" idx="1"/>
          </p:nvPr>
        </p:nvSpPr>
        <p:spPr>
          <a:xfrm>
            <a:off x="685800" y="2194559"/>
            <a:ext cx="10820400" cy="4024125"/>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48A87A34-81AB-432B-8DAE-1953F412C126}" type="datetimeFigureOut">
              <a:rPr lang="en-US" smtClean="0"/>
              <a:t>4/1/2021</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5" name=""/>
        <p:cNvGrpSpPr/>
        <p:nvPr/>
      </p:nvGrpSpPr>
      <p:grpSpPr>
        <a:xfrm>
          <a:off x="0" y="0"/>
          <a:ext cx="0" cy="0"/>
          <a:chOff x="0" y="0"/>
          <a:chExt cx="0" cy="0"/>
        </a:xfrm>
      </p:grpSpPr>
      <p:pic>
        <p:nvPicPr>
          <p:cNvPr id="2097171"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2"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63" name="Vertical Text Placeholder 2"/>
          <p:cNvSpPr>
            <a:spLocks noGrp="1"/>
          </p:cNvSpPr>
          <p:nvPr>
            <p:ph type="body" orient="vert" idx="1"/>
          </p:nvPr>
        </p:nvSpPr>
        <p:spPr>
          <a:xfrm>
            <a:off x="1024466" y="745067"/>
            <a:ext cx="8204201" cy="3903133"/>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a:xfrm>
            <a:off x="7814452" y="379941"/>
            <a:ext cx="2910840" cy="365125"/>
          </a:xfrm>
        </p:spPr>
        <p:txBody>
          <a:bodyPr/>
          <a:lstStyle>
            <a:lvl1pPr algn="r"/>
          </a:lstStyle>
          <a:p>
            <a:fld id="{48A87A34-81AB-432B-8DAE-1953F412C126}" type="datetimeFigureOut">
              <a:rPr lang="en-US" smtClean="0"/>
              <a:t>4/1/2021</a:t>
            </a:fld>
            <a:endParaRPr dirty="0" lang="en-US"/>
          </a:p>
        </p:txBody>
      </p:sp>
      <p:sp>
        <p:nvSpPr>
          <p:cNvPr id="1048665" name="Footer Placeholder 4"/>
          <p:cNvSpPr>
            <a:spLocks noGrp="1"/>
          </p:cNvSpPr>
          <p:nvPr>
            <p:ph type="ftr" sz="quarter" idx="11"/>
          </p:nvPr>
        </p:nvSpPr>
        <p:spPr>
          <a:xfrm>
            <a:off x="685800" y="381000"/>
            <a:ext cx="6991492" cy="365125"/>
          </a:xfrm>
        </p:spPr>
        <p:txBody>
          <a:bodyPr/>
          <a:p>
            <a:endParaRPr dirty="0" lang="en-US"/>
          </a:p>
        </p:txBody>
      </p:sp>
      <p:sp>
        <p:nvSpPr>
          <p:cNvPr id="1048666" name="Slide Number Placeholder 5"/>
          <p:cNvSpPr>
            <a:spLocks noGrp="1"/>
          </p:cNvSpPr>
          <p:nvPr>
            <p:ph type="sldNum" sz="quarter" idx="12"/>
          </p:nvPr>
        </p:nvSpPr>
        <p:spPr>
          <a:xfrm>
            <a:off x="10862452" y="381000"/>
            <a:ext cx="643748" cy="365125"/>
          </a:xfrm>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00" name="Title 1"/>
          <p:cNvSpPr>
            <a:spLocks noGrp="1"/>
          </p:cNvSpPr>
          <p:nvPr>
            <p:ph type="title"/>
          </p:nvPr>
        </p:nvSpPr>
        <p:spPr/>
        <p:txBody>
          <a:bodyPr/>
          <a:p>
            <a:r>
              <a:rPr lang="en-US"/>
              <a:t>Click to edit Master title style</a:t>
            </a:r>
            <a:endParaRPr dirty="0" lang="en-US"/>
          </a:p>
        </p:txBody>
      </p:sp>
      <p:sp>
        <p:nvSpPr>
          <p:cNvPr id="1048601"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2" name="Date Placeholder 3"/>
          <p:cNvSpPr>
            <a:spLocks noGrp="1"/>
          </p:cNvSpPr>
          <p:nvPr>
            <p:ph type="dt" sz="half" idx="10"/>
          </p:nvPr>
        </p:nvSpPr>
        <p:spPr/>
        <p:txBody>
          <a:bodyPr/>
          <a:p>
            <a:fld id="{48A87A34-81AB-432B-8DAE-1953F412C126}" type="datetimeFigureOut">
              <a:rPr lang="en-US" smtClean="0"/>
              <a:t>4/1/2021</a:t>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2" name=""/>
        <p:cNvGrpSpPr/>
        <p:nvPr/>
      </p:nvGrpSpPr>
      <p:grpSpPr>
        <a:xfrm>
          <a:off x="0" y="0"/>
          <a:ext cx="0" cy="0"/>
          <a:chOff x="0" y="0"/>
          <a:chExt cx="0" cy="0"/>
        </a:xfrm>
      </p:grpSpPr>
      <p:pic>
        <p:nvPicPr>
          <p:cNvPr id="2097170"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6"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47"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48" name="Date Placeholder 3"/>
          <p:cNvSpPr>
            <a:spLocks noGrp="1"/>
          </p:cNvSpPr>
          <p:nvPr>
            <p:ph type="dt" sz="half" idx="10"/>
          </p:nvPr>
        </p:nvSpPr>
        <p:spPr>
          <a:xfrm>
            <a:off x="7814452" y="381000"/>
            <a:ext cx="2910840" cy="365125"/>
          </a:xfrm>
        </p:spPr>
        <p:txBody>
          <a:bodyPr/>
          <a:lstStyle>
            <a:lvl1pPr algn="r"/>
          </a:lstStyle>
          <a:p>
            <a:fld id="{48A87A34-81AB-432B-8DAE-1953F412C126}" type="datetimeFigureOut">
              <a:rPr lang="en-US" smtClean="0"/>
              <a:t>4/1/2021</a:t>
            </a:fld>
            <a:endParaRPr dirty="0" lang="en-US"/>
          </a:p>
        </p:txBody>
      </p:sp>
      <p:sp>
        <p:nvSpPr>
          <p:cNvPr id="1048649" name="Footer Placeholder 4"/>
          <p:cNvSpPr>
            <a:spLocks noGrp="1"/>
          </p:cNvSpPr>
          <p:nvPr>
            <p:ph type="ftr" sz="quarter" idx="11"/>
          </p:nvPr>
        </p:nvSpPr>
        <p:spPr>
          <a:xfrm>
            <a:off x="685800" y="381001"/>
            <a:ext cx="6991492" cy="364065"/>
          </a:xfrm>
        </p:spPr>
        <p:txBody>
          <a:bodyPr/>
          <a:p>
            <a:endParaRPr dirty="0" lang="en-US"/>
          </a:p>
        </p:txBody>
      </p:sp>
      <p:sp>
        <p:nvSpPr>
          <p:cNvPr id="1048650" name="Slide Number Placeholder 5"/>
          <p:cNvSpPr>
            <a:spLocks noGrp="1"/>
          </p:cNvSpPr>
          <p:nvPr>
            <p:ph type="sldNum" sz="quarter" idx="12"/>
          </p:nvPr>
        </p:nvSpPr>
        <p:spPr>
          <a:xfrm>
            <a:off x="10862452" y="381000"/>
            <a:ext cx="643748" cy="365125"/>
          </a:xfrm>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dirty="0" lang="en-US"/>
          </a:p>
        </p:txBody>
      </p:sp>
      <p:sp>
        <p:nvSpPr>
          <p:cNvPr id="1048682" name="Content Placeholder 2"/>
          <p:cNvSpPr>
            <a:spLocks noGrp="1"/>
          </p:cNvSpPr>
          <p:nvPr>
            <p:ph sz="half" idx="1"/>
          </p:nvPr>
        </p:nvSpPr>
        <p:spPr>
          <a:xfrm>
            <a:off x="685800" y="2194559"/>
            <a:ext cx="5334000" cy="4024125"/>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half" idx="2"/>
          </p:nvPr>
        </p:nvSpPr>
        <p:spPr>
          <a:xfrm>
            <a:off x="6172200" y="2194559"/>
            <a:ext cx="5334000" cy="4024125"/>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48A87A34-81AB-432B-8DAE-1953F412C126}" type="datetimeFigureOut">
              <a:rPr lang="en-US" smtClean="0"/>
              <a:t>4/1/2021</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51"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52"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53" name="Content Placeholder 3"/>
          <p:cNvSpPr>
            <a:spLocks noGrp="1"/>
          </p:cNvSpPr>
          <p:nvPr>
            <p:ph sz="half" idx="2"/>
          </p:nvPr>
        </p:nvSpPr>
        <p:spPr>
          <a:xfrm>
            <a:off x="685800" y="3132666"/>
            <a:ext cx="5311775" cy="3086019"/>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55" name="Content Placeholder 5"/>
          <p:cNvSpPr>
            <a:spLocks noGrp="1"/>
          </p:cNvSpPr>
          <p:nvPr>
            <p:ph sz="quarter" idx="4"/>
          </p:nvPr>
        </p:nvSpPr>
        <p:spPr>
          <a:xfrm>
            <a:off x="6172200" y="3132666"/>
            <a:ext cx="5334000" cy="3086019"/>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48A87A34-81AB-432B-8DAE-1953F412C126}" type="datetimeFigureOut">
              <a:rPr lang="en-US" smtClean="0"/>
              <a:t>4/1/2021</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13" name="Title 1"/>
          <p:cNvSpPr>
            <a:spLocks noGrp="1"/>
          </p:cNvSpPr>
          <p:nvPr>
            <p:ph type="title"/>
          </p:nvPr>
        </p:nvSpPr>
        <p:spPr/>
        <p:txBody>
          <a:bodyPr/>
          <a:p>
            <a:r>
              <a:rPr lang="en-US"/>
              <a:t>Click to edit Master title style</a:t>
            </a:r>
            <a:endParaRPr dirty="0" lang="en-US"/>
          </a:p>
        </p:txBody>
      </p:sp>
      <p:sp>
        <p:nvSpPr>
          <p:cNvPr id="1048614" name="Date Placeholder 2"/>
          <p:cNvSpPr>
            <a:spLocks noGrp="1"/>
          </p:cNvSpPr>
          <p:nvPr>
            <p:ph type="dt" sz="half" idx="10"/>
          </p:nvPr>
        </p:nvSpPr>
        <p:spPr/>
        <p:txBody>
          <a:bodyPr/>
          <a:p>
            <a:fld id="{48A87A34-81AB-432B-8DAE-1953F412C126}" type="datetimeFigureOut">
              <a:rPr lang="en-US" smtClean="0"/>
              <a:t>4/1/2021</a:t>
            </a:fld>
            <a:endParaRPr dirty="0" lang="en-US"/>
          </a:p>
        </p:txBody>
      </p:sp>
      <p:sp>
        <p:nvSpPr>
          <p:cNvPr id="1048615" name="Footer Placeholder 3"/>
          <p:cNvSpPr>
            <a:spLocks noGrp="1"/>
          </p:cNvSpPr>
          <p:nvPr>
            <p:ph type="ftr" sz="quarter" idx="11"/>
          </p:nvPr>
        </p:nvSpPr>
        <p:spPr/>
        <p:txBody>
          <a:bodyPr/>
          <a:p>
            <a:endParaRPr dirty="0" lang="en-US"/>
          </a:p>
        </p:txBody>
      </p:sp>
      <p:sp>
        <p:nvSpPr>
          <p:cNvPr id="1048616" name="Slide Number Placeholder 4"/>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4" name=""/>
        <p:cNvGrpSpPr/>
        <p:nvPr/>
      </p:nvGrpSpPr>
      <p:grpSpPr>
        <a:xfrm>
          <a:off x="0" y="0"/>
          <a:ext cx="0" cy="0"/>
          <a:chOff x="0" y="0"/>
          <a:chExt cx="0" cy="0"/>
        </a:xfrm>
      </p:grpSpPr>
      <p:sp>
        <p:nvSpPr>
          <p:cNvPr id="1048659" name="Date Placeholder 1"/>
          <p:cNvSpPr>
            <a:spLocks noGrp="1"/>
          </p:cNvSpPr>
          <p:nvPr>
            <p:ph type="dt" sz="half" idx="10"/>
          </p:nvPr>
        </p:nvSpPr>
        <p:spPr/>
        <p:txBody>
          <a:bodyPr/>
          <a:p>
            <a:fld id="{48A87A34-81AB-432B-8DAE-1953F412C126}" type="datetimeFigureOut">
              <a:rPr lang="en-US" smtClean="0"/>
              <a:t>4/1/2021</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97"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698" name="Content Placeholder 2"/>
          <p:cNvSpPr>
            <a:spLocks noGrp="1"/>
          </p:cNvSpPr>
          <p:nvPr>
            <p:ph idx="1"/>
          </p:nvPr>
        </p:nvSpPr>
        <p:spPr>
          <a:xfrm>
            <a:off x="4995582" y="746759"/>
            <a:ext cx="6510618" cy="5471925"/>
          </a:xfrm>
        </p:spPr>
        <p:txBody>
          <a:bodyPr anchor="ct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8A87A34-81AB-432B-8DAE-1953F412C126}" type="datetimeFigureOut">
              <a:rPr lang="en-US" smtClean="0"/>
              <a:t>4/1/2021</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27"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28"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9"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30" name="Date Placeholder 4"/>
          <p:cNvSpPr>
            <a:spLocks noGrp="1"/>
          </p:cNvSpPr>
          <p:nvPr>
            <p:ph type="dt" sz="half" idx="10"/>
          </p:nvPr>
        </p:nvSpPr>
        <p:spPr/>
        <p:txBody>
          <a:bodyPr/>
          <a:p>
            <a:fld id="{48A87A34-81AB-432B-8DAE-1953F412C126}" type="datetimeFigureOut">
              <a:rPr lang="en-US" smtClean="0"/>
              <a:t>4/1/2021</a:t>
            </a:fld>
            <a:endParaRPr dirty="0" lang="en-US"/>
          </a:p>
        </p:txBody>
      </p:sp>
      <p:sp>
        <p:nvSpPr>
          <p:cNvPr id="1048631" name="Footer Placeholder 5"/>
          <p:cNvSpPr>
            <a:spLocks noGrp="1"/>
          </p:cNvSpPr>
          <p:nvPr>
            <p:ph type="ftr" sz="quarter" idx="11"/>
          </p:nvPr>
        </p:nvSpPr>
        <p:spPr/>
        <p:txBody>
          <a:bodyPr/>
          <a:p>
            <a:endParaRPr dirty="0" lang="en-US"/>
          </a:p>
        </p:txBody>
      </p:sp>
      <p:sp>
        <p:nvSpPr>
          <p:cNvPr id="1048632" name="Slide Number Placeholder 6"/>
          <p:cNvSpPr>
            <a:spLocks noGrp="1"/>
          </p:cNvSpPr>
          <p:nvPr>
            <p:ph type="sldNum" sz="quarter" idx="12"/>
          </p:nvPr>
        </p:nvSpPr>
        <p:spPr/>
        <p:txBody>
          <a:bodyPr/>
          <a:p>
            <a:fld id="{6D22F896-40B5-4ADD-8801-0D06FADFA095}" type="slidenum">
              <a:rPr lang="en-US" smtClean="0"/>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lang="en-US" smtClean="0"/>
              <a:t>4/1/2021</a:t>
            </a:fld>
            <a:endParaRPr dirty="0"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Sentiment_analysis" TargetMode="External"/><Relationship Id="rId2" Type="http://schemas.openxmlformats.org/officeDocument/2006/relationships/hyperlink" Target="https://www.python.org/downloads/" TargetMode="External"/><Relationship Id="rId3" Type="http://schemas.openxmlformats.org/officeDocument/2006/relationships/image" Target="../media/image4.pn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Subtitle 2"/>
          <p:cNvSpPr>
            <a:spLocks noGrp="1"/>
          </p:cNvSpPr>
          <p:nvPr>
            <p:ph type="subTitle" idx="1"/>
          </p:nvPr>
        </p:nvSpPr>
        <p:spPr>
          <a:xfrm>
            <a:off x="972273" y="2824223"/>
            <a:ext cx="7268902" cy="3769547"/>
          </a:xfrm>
        </p:spPr>
        <p:txBody>
          <a:bodyPr/>
          <a:p>
            <a:r>
              <a:rPr b="1" dirty="0" lang="en-IN"/>
              <a:t>Under the guidance of Aishwarya Saxena</a:t>
            </a:r>
          </a:p>
          <a:p>
            <a:r>
              <a:rPr b="1" dirty="0" lang="en-IN"/>
              <a:t>By Priyanka Singh</a:t>
            </a:r>
          </a:p>
          <a:p>
            <a:r>
              <a:rPr b="1" dirty="0" lang="en-IN"/>
              <a:t>Based on Machine Learning in Python</a:t>
            </a:r>
          </a:p>
          <a:p>
            <a:r>
              <a:rPr b="1" dirty="0" lang="en-IN"/>
              <a:t>Sentimental Analysis</a:t>
            </a:r>
          </a:p>
        </p:txBody>
      </p:sp>
      <p:pic>
        <p:nvPicPr>
          <p:cNvPr id="2097154" name="Image1"/>
          <p:cNvPicPr>
            <a:picLocks/>
          </p:cNvPicPr>
          <p:nvPr/>
        </p:nvPicPr>
        <p:blipFill>
          <a:blip xmlns:r="http://schemas.openxmlformats.org/officeDocument/2006/relationships" r:embed="rId1" cstate="print"/>
          <a:srcRect/>
          <a:stretch>
            <a:fillRect/>
          </a:stretch>
        </p:blipFill>
        <p:spPr>
          <a:xfrm>
            <a:off x="1" y="1"/>
            <a:ext cx="12192000" cy="1774724"/>
          </a:xfrm>
          <a:prstGeom prst="rect"/>
        </p:spPr>
      </p:pic>
      <p:pic>
        <p:nvPicPr>
          <p:cNvPr id="2097155" name="Picture 5"/>
          <p:cNvPicPr>
            <a:picLocks noChangeAspect="1"/>
          </p:cNvPicPr>
          <p:nvPr/>
        </p:nvPicPr>
        <p:blipFill>
          <a:blip xmlns:r="http://schemas.openxmlformats.org/officeDocument/2006/relationships" r:embed="rId2"/>
          <a:stretch>
            <a:fillRect/>
          </a:stretch>
        </p:blipFill>
        <p:spPr>
          <a:xfrm>
            <a:off x="8877782" y="1870071"/>
            <a:ext cx="3314218" cy="489854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Title 1"/>
          <p:cNvSpPr>
            <a:spLocks noGrp="1"/>
          </p:cNvSpPr>
          <p:nvPr>
            <p:ph type="title"/>
          </p:nvPr>
        </p:nvSpPr>
        <p:spPr>
          <a:xfrm>
            <a:off x="684212" y="370390"/>
            <a:ext cx="10878896" cy="1041721"/>
          </a:xfrm>
        </p:spPr>
        <p:txBody>
          <a:bodyPr/>
          <a:p>
            <a:r>
              <a:rPr dirty="0" lang="en-IN"/>
              <a:t>graph</a:t>
            </a:r>
          </a:p>
        </p:txBody>
      </p:sp>
      <p:pic>
        <p:nvPicPr>
          <p:cNvPr id="2097164" name="Picture 3" descr="C:\Users\rahul\AppData\Local\Packages\Microsoft.Office.Desktop_8wekyb3d8bbwe\AC\INetCache\Content.Word\graph.png"/>
          <p:cNvPicPr>
            <a:picLocks/>
          </p:cNvPicPr>
          <p:nvPr/>
        </p:nvPicPr>
        <p:blipFill>
          <a:blip xmlns:r="http://schemas.openxmlformats.org/officeDocument/2006/relationships" r:embed="rId1"/>
          <a:srcRect/>
          <a:stretch>
            <a:fillRect/>
          </a:stretch>
        </p:blipFill>
        <p:spPr bwMode="auto">
          <a:xfrm>
            <a:off x="821803" y="1412110"/>
            <a:ext cx="10741305" cy="5057269"/>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ctrTitle"/>
          </p:nvPr>
        </p:nvSpPr>
        <p:spPr>
          <a:xfrm>
            <a:off x="684212" y="685799"/>
            <a:ext cx="8001000" cy="1015679"/>
          </a:xfrm>
        </p:spPr>
        <p:txBody>
          <a:bodyPr>
            <a:normAutofit/>
          </a:bodyPr>
          <a:p>
            <a:r>
              <a:rPr dirty="0" lang="en-IN"/>
              <a:t>           Future scope</a:t>
            </a:r>
          </a:p>
        </p:txBody>
      </p:sp>
      <p:sp>
        <p:nvSpPr>
          <p:cNvPr id="1048608" name="Subtitle 5"/>
          <p:cNvSpPr>
            <a:spLocks noGrp="1"/>
          </p:cNvSpPr>
          <p:nvPr>
            <p:ph type="subTitle" idx="1"/>
          </p:nvPr>
        </p:nvSpPr>
        <p:spPr>
          <a:xfrm>
            <a:off x="684212" y="1701479"/>
            <a:ext cx="7753732" cy="4089722"/>
          </a:xfrm>
        </p:spPr>
        <p:txBody>
          <a:bodyPr>
            <a:normAutofit fontScale="90000" lnSpcReduction="10000"/>
          </a:bodyPr>
          <a:p>
            <a:pPr indent="-342900" lvl="0" marL="342900">
              <a:buFont typeface="Arial" panose="020B0604020202020204" pitchFamily="34" charset="0"/>
              <a:buChar char="•"/>
            </a:pPr>
            <a:r>
              <a:rPr dirty="0" lang="en-US"/>
              <a:t>The future of sentiment analysis is going to continue to dig deeper, far past the surface of the number of likes, comments and shares, and aim to reach, and truly understand, the significance of social media interactions and what they tell us about the consumers behind the screens.</a:t>
            </a:r>
            <a:endParaRPr dirty="0" lang="en-IN"/>
          </a:p>
          <a:p>
            <a:pPr indent="-342900" lvl="0" marL="342900">
              <a:buFont typeface="Arial" panose="020B0604020202020204" pitchFamily="34" charset="0"/>
              <a:buChar char="•"/>
            </a:pPr>
            <a:r>
              <a:rPr dirty="0" lang="en-US"/>
              <a:t>This forecast also predicts broader applications for sentiment analysis – brands will continue to leverage this tool, but so will individuals in the public eye, governments, nonprofits, education centers and many other organizations.</a:t>
            </a:r>
            <a:endParaRPr dirty="0" lang="en-IN"/>
          </a:p>
          <a:p>
            <a:pPr indent="-342900" lvl="0" marL="342900">
              <a:buFont typeface="Arial" panose="020B0604020202020204" pitchFamily="34" charset="0"/>
              <a:buChar char="•"/>
            </a:pPr>
            <a:r>
              <a:rPr dirty="0" lang="en-US"/>
              <a:t>Data Pre-Processing using more parameters to get best sentiments. Updating Dictionary for new Synonym and Antonyms of already existing words.</a:t>
            </a:r>
            <a:endParaRPr dirty="0" lang="en-IN"/>
          </a:p>
          <a:p>
            <a:pPr indent="-342900" lvl="0" marL="342900">
              <a:buFont typeface="Arial" panose="020B0604020202020204" pitchFamily="34" charset="0"/>
              <a:buChar char="•"/>
            </a:pPr>
            <a:r>
              <a:rPr dirty="0" lang="en-US"/>
              <a:t>Context Sentimental Analysis may be implemented in future for accuracy purposes.</a:t>
            </a:r>
            <a:endParaRPr dirty="0" lang="en-IN"/>
          </a:p>
          <a:p>
            <a:endParaRPr dirty="0" lang="en-IN"/>
          </a:p>
        </p:txBody>
      </p:sp>
      <p:pic>
        <p:nvPicPr>
          <p:cNvPr id="2097165" name="Content Placeholder 4"/>
          <p:cNvPicPr>
            <a:picLocks noChangeAspect="1" noGrp="1"/>
          </p:cNvPicPr>
          <p:nvPr>
            <p:ph idx="4294967295"/>
          </p:nvPr>
        </p:nvPicPr>
        <p:blipFill>
          <a:blip xmlns:r="http://schemas.openxmlformats.org/officeDocument/2006/relationships" r:embed="rId1"/>
          <a:stretch>
            <a:fillRect/>
          </a:stretch>
        </p:blipFill>
        <p:spPr>
          <a:xfrm>
            <a:off x="9259888" y="358775"/>
            <a:ext cx="2932112" cy="6100763"/>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ctrTitle"/>
          </p:nvPr>
        </p:nvSpPr>
        <p:spPr>
          <a:xfrm>
            <a:off x="684212" y="685799"/>
            <a:ext cx="8001000" cy="946231"/>
          </a:xfrm>
        </p:spPr>
        <p:txBody>
          <a:bodyPr>
            <a:normAutofit/>
          </a:bodyPr>
          <a:p>
            <a:r>
              <a:rPr dirty="0" lang="en-IN"/>
              <a:t>            conclusion</a:t>
            </a:r>
          </a:p>
        </p:txBody>
      </p:sp>
      <p:sp>
        <p:nvSpPr>
          <p:cNvPr id="1048610" name="Subtitle 2"/>
          <p:cNvSpPr>
            <a:spLocks noGrp="1"/>
          </p:cNvSpPr>
          <p:nvPr>
            <p:ph type="subTitle" idx="1"/>
          </p:nvPr>
        </p:nvSpPr>
        <p:spPr>
          <a:xfrm>
            <a:off x="684212" y="1632031"/>
            <a:ext cx="8001000" cy="4804096"/>
          </a:xfrm>
        </p:spPr>
        <p:txBody>
          <a:bodyPr>
            <a:normAutofit/>
          </a:bodyPr>
          <a:p>
            <a:pPr indent="-342900" marL="342900">
              <a:buFont typeface="Arial" panose="020B0604020202020204" pitchFamily="34" charset="0"/>
              <a:buChar char="•"/>
            </a:pPr>
            <a:r>
              <a:rPr dirty="0" lang="en-US"/>
              <a:t>Sentiment analysis or opinion mining is a field of study that analyzes people's sentiments, attitudes, or emotions towards certain entities. </a:t>
            </a:r>
            <a:endParaRPr dirty="0" lang="en-IN"/>
          </a:p>
          <a:p>
            <a:pPr indent="-342900" marL="342900">
              <a:buFont typeface="Arial" panose="020B0604020202020204" pitchFamily="34" charset="0"/>
              <a:buChar char="•"/>
            </a:pPr>
            <a:r>
              <a:rPr dirty="0" lang="en-US"/>
              <a:t>This paper tackles a fundamental problem of sentiment analysis, sentiment polarity categorization.</a:t>
            </a:r>
            <a:endParaRPr dirty="0" lang="en-IN"/>
          </a:p>
          <a:p>
            <a:pPr indent="-342900" marL="342900">
              <a:buFont typeface="Arial" panose="020B0604020202020204" pitchFamily="34" charset="0"/>
              <a:buChar char="•"/>
            </a:pPr>
            <a:r>
              <a:rPr dirty="0" lang="en-US"/>
              <a:t>We proposed a new approach for automatically extracting Patterns from the contextual Sentiment similarities of words in tweets.</a:t>
            </a:r>
            <a:endParaRPr dirty="0" lang="en-IN"/>
          </a:p>
          <a:p>
            <a:pPr indent="-342900" marL="342900">
              <a:buFont typeface="Arial" panose="020B0604020202020204" pitchFamily="34" charset="0"/>
              <a:buChar char="•"/>
            </a:pPr>
            <a:r>
              <a:rPr dirty="0" lang="en-US"/>
              <a:t>SS- Patterns consistently outperformed the syntactic and semantic type of features for entity and tweet level sentiment analysis.</a:t>
            </a:r>
            <a:endParaRPr dirty="0" lang="en-IN"/>
          </a:p>
          <a:p>
            <a:pPr indent="-342900" marL="342900">
              <a:buFont typeface="Arial" panose="020B0604020202020204" pitchFamily="34" charset="0"/>
              <a:buChar char="•"/>
            </a:pPr>
            <a:r>
              <a:rPr dirty="0" lang="en-US"/>
              <a:t>Conducted quantitative analysis on a sample of our extracted SS-Patterns and show that our patterns are strongly consistent with the sentiment of the words within them.</a:t>
            </a:r>
            <a:endParaRPr dirty="0" lang="en-IN"/>
          </a:p>
          <a:p>
            <a:endParaRPr dirty="0" lang="en-IN"/>
          </a:p>
        </p:txBody>
      </p:sp>
      <p:pic>
        <p:nvPicPr>
          <p:cNvPr id="2097166" name="Content Placeholder 4"/>
          <p:cNvPicPr>
            <a:picLocks noChangeAspect="1" noGrp="1"/>
          </p:cNvPicPr>
          <p:nvPr>
            <p:ph idx="4294967295"/>
          </p:nvPr>
        </p:nvPicPr>
        <p:blipFill>
          <a:blip xmlns:r="http://schemas.openxmlformats.org/officeDocument/2006/relationships" r:embed="rId1"/>
          <a:stretch>
            <a:fillRect/>
          </a:stretch>
        </p:blipFill>
        <p:spPr>
          <a:xfrm>
            <a:off x="9378950" y="334963"/>
            <a:ext cx="2813050" cy="6100762"/>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ctrTitle"/>
          </p:nvPr>
        </p:nvSpPr>
        <p:spPr>
          <a:xfrm>
            <a:off x="4340506" y="685799"/>
            <a:ext cx="4344706" cy="1548115"/>
          </a:xfrm>
        </p:spPr>
        <p:txBody>
          <a:bodyPr>
            <a:normAutofit fontScale="90000"/>
          </a:bodyPr>
          <a:p>
            <a:r>
              <a:rPr dirty="0" sz="4000" lang="en-IN"/>
              <a:t>References and        bibliography</a:t>
            </a:r>
          </a:p>
        </p:txBody>
      </p:sp>
      <p:sp>
        <p:nvSpPr>
          <p:cNvPr id="1048612" name="Subtitle 2"/>
          <p:cNvSpPr>
            <a:spLocks noGrp="1"/>
          </p:cNvSpPr>
          <p:nvPr>
            <p:ph type="subTitle" idx="1"/>
          </p:nvPr>
        </p:nvSpPr>
        <p:spPr>
          <a:xfrm>
            <a:off x="460575" y="2233914"/>
            <a:ext cx="8475124" cy="4271660"/>
          </a:xfrm>
        </p:spPr>
        <p:txBody>
          <a:bodyPr>
            <a:normAutofit/>
          </a:bodyPr>
          <a:p>
            <a:pPr indent="-342900" lvl="0" marL="342900">
              <a:buFont typeface="Wingdings" panose="05000000000000000000" pitchFamily="2" charset="2"/>
              <a:buChar char="Ø"/>
            </a:pPr>
            <a:r>
              <a:rPr dirty="0" lang="en-US"/>
              <a:t>Introduction:-(</a:t>
            </a:r>
            <a:r>
              <a:rPr dirty="0" lang="en-US">
                <a:solidFill>
                  <a:srgbClr val="C00000"/>
                </a:solidFill>
              </a:rPr>
              <a:t>https://www.linkedin.com/pulse/future-sentiment-analysis-shahbaz-anwar</a:t>
            </a:r>
            <a:r>
              <a:rPr dirty="0" lang="en-US"/>
              <a:t>)</a:t>
            </a:r>
            <a:endParaRPr dirty="0" lang="en-IN"/>
          </a:p>
          <a:p>
            <a:pPr indent="-342900" lvl="0" marL="342900">
              <a:buFont typeface="Wingdings" panose="05000000000000000000" pitchFamily="2" charset="2"/>
              <a:buChar char="Ø"/>
            </a:pPr>
            <a:r>
              <a:rPr dirty="0" lang="en-US"/>
              <a:t>Future scope:-(</a:t>
            </a:r>
            <a:r>
              <a:rPr dirty="0" lang="en-US">
                <a:solidFill>
                  <a:srgbClr val="C00000"/>
                </a:solidFill>
              </a:rPr>
              <a:t>https://www.kdnuggets.com/2015/12/sentiment-analysis-101.html</a:t>
            </a:r>
            <a:r>
              <a:rPr dirty="0" lang="en-US"/>
              <a:t>)</a:t>
            </a:r>
          </a:p>
          <a:p>
            <a:pPr indent="-342900" marL="342900">
              <a:buFont typeface="Wingdings" panose="05000000000000000000" pitchFamily="2" charset="2"/>
              <a:buChar char="Ø"/>
            </a:pPr>
            <a:r>
              <a:rPr dirty="0" lang="en-US"/>
              <a:t>Wikipedia:-(</a:t>
            </a:r>
            <a:r>
              <a:rPr dirty="0" lang="en-US" u="sng">
                <a:solidFill>
                  <a:srgbClr val="C00000"/>
                </a:solidFill>
              </a:rPr>
              <a:t>https://</a:t>
            </a:r>
            <a:r>
              <a:rPr dirty="0" lang="en-US" u="sng">
                <a:solidFill>
                  <a:srgbClr val="C00000"/>
                </a:solidFill>
                <a:hlinkClick r:id="rId1"/>
              </a:rPr>
              <a:t>en</a:t>
            </a:r>
            <a:r>
              <a:rPr dirty="0" lang="en-US" u="sng">
                <a:solidFill>
                  <a:schemeClr val="bg2">
                    <a:lumMod val="50000"/>
                  </a:schemeClr>
                </a:solidFill>
                <a:hlinkClick r:id="rId1"/>
              </a:rPr>
              <a:t>.</a:t>
            </a:r>
            <a:r>
              <a:rPr dirty="0" lang="en-US" u="sng">
                <a:solidFill>
                  <a:srgbClr val="C00000"/>
                </a:solidFill>
                <a:hlinkClick r:id="rId1"/>
              </a:rPr>
              <a:t>wikipedia.org/wiki</a:t>
            </a:r>
            <a:r>
              <a:rPr dirty="0" lang="en-US" u="sng">
                <a:solidFill>
                  <a:schemeClr val="bg2">
                    <a:lumMod val="50000"/>
                  </a:schemeClr>
                </a:solidFill>
                <a:hlinkClick r:id="rId1"/>
              </a:rPr>
              <a:t>/Sentiment_analysis</a:t>
            </a:r>
            <a:r>
              <a:rPr dirty="0" lang="en-US" u="sng"/>
              <a:t>)</a:t>
            </a:r>
            <a:endParaRPr dirty="0" lang="en-IN"/>
          </a:p>
          <a:p>
            <a:pPr indent="-342900" lvl="0" marL="342900">
              <a:buFont typeface="Wingdings" panose="05000000000000000000" pitchFamily="2" charset="2"/>
              <a:buChar char="Ø"/>
            </a:pPr>
            <a:r>
              <a:rPr dirty="0" lang="en-US"/>
              <a:t>Install Python:-(</a:t>
            </a:r>
            <a:r>
              <a:rPr dirty="0" lang="en-US" u="sng">
                <a:solidFill>
                  <a:schemeClr val="bg2">
                    <a:lumMod val="50000"/>
                  </a:schemeClr>
                </a:solidFill>
                <a:hlinkClick r:id="rId2"/>
              </a:rPr>
              <a:t>https://www.python.org/downloads/</a:t>
            </a:r>
            <a:r>
              <a:rPr dirty="0" lang="en-US" u="sng"/>
              <a:t>,</a:t>
            </a:r>
            <a:r>
              <a:rPr dirty="0" lang="en-US">
                <a:solidFill>
                  <a:schemeClr val="bg2">
                    <a:lumMod val="50000"/>
                  </a:schemeClr>
                </a:solidFill>
              </a:rPr>
              <a:t> </a:t>
            </a:r>
            <a:r>
              <a:rPr dirty="0" lang="en-US"/>
              <a:t>and</a:t>
            </a:r>
            <a:r>
              <a:rPr dirty="0" lang="en-US">
                <a:solidFill>
                  <a:schemeClr val="bg2">
                    <a:lumMod val="50000"/>
                  </a:schemeClr>
                </a:solidFill>
              </a:rPr>
              <a:t> </a:t>
            </a:r>
            <a:r>
              <a:rPr dirty="0" lang="en-US"/>
              <a:t>select the latest version for windows.</a:t>
            </a:r>
            <a:endParaRPr dirty="0" lang="en-IN"/>
          </a:p>
          <a:p>
            <a:pPr indent="-342900" lvl="0" marL="342900">
              <a:buFont typeface="Wingdings" panose="05000000000000000000" pitchFamily="2" charset="2"/>
              <a:buChar char="Ø"/>
            </a:pPr>
            <a:r>
              <a:rPr dirty="0" lang="en-US"/>
              <a:t>Install </a:t>
            </a:r>
            <a:r>
              <a:rPr dirty="0" lang="en-US" err="1"/>
              <a:t>Matplotlib</a:t>
            </a:r>
            <a:r>
              <a:rPr dirty="0" lang="en-US"/>
              <a:t>:-( pip install </a:t>
            </a:r>
            <a:r>
              <a:rPr dirty="0" lang="en-US" err="1"/>
              <a:t>matplotlibm</a:t>
            </a:r>
            <a:r>
              <a:rPr dirty="0" lang="en-US"/>
              <a:t> )</a:t>
            </a:r>
            <a:endParaRPr dirty="0" lang="en-IN"/>
          </a:p>
          <a:p>
            <a:pPr indent="-342900" lvl="0" marL="342900">
              <a:buFont typeface="Wingdings" panose="05000000000000000000" pitchFamily="2" charset="2"/>
              <a:buChar char="Ø"/>
            </a:pPr>
            <a:r>
              <a:rPr dirty="0" lang="en-US"/>
              <a:t>Install GetOldTweets3:-( pip install GetOldTweets3 )</a:t>
            </a:r>
            <a:endParaRPr dirty="0" lang="en-IN"/>
          </a:p>
          <a:p>
            <a:pPr indent="-342900" lvl="0" marL="342900">
              <a:buFont typeface="Wingdings" panose="05000000000000000000" pitchFamily="2" charset="2"/>
              <a:buChar char="Ø"/>
            </a:pPr>
            <a:r>
              <a:rPr dirty="0" lang="en-US"/>
              <a:t>Install </a:t>
            </a:r>
            <a:r>
              <a:rPr dirty="0" lang="en-US" err="1"/>
              <a:t>nltk</a:t>
            </a:r>
            <a:r>
              <a:rPr dirty="0" lang="en-US"/>
              <a:t>:-( pip install </a:t>
            </a:r>
            <a:r>
              <a:rPr dirty="0" lang="en-US" err="1"/>
              <a:t>nltk</a:t>
            </a:r>
            <a:r>
              <a:rPr dirty="0" lang="en-US"/>
              <a:t>)</a:t>
            </a:r>
            <a:endParaRPr dirty="0" lang="en-IN"/>
          </a:p>
          <a:p>
            <a:r>
              <a:rPr dirty="0" lang="en-US"/>
              <a:t> </a:t>
            </a:r>
            <a:endParaRPr dirty="0" lang="en-IN"/>
          </a:p>
          <a:p>
            <a:endParaRPr dirty="0" lang="en-IN"/>
          </a:p>
        </p:txBody>
      </p:sp>
      <p:pic>
        <p:nvPicPr>
          <p:cNvPr id="2097167" name="Content Placeholder 4"/>
          <p:cNvPicPr>
            <a:picLocks noChangeAspect="1" noGrp="1"/>
          </p:cNvPicPr>
          <p:nvPr>
            <p:ph idx="4294967295"/>
          </p:nvPr>
        </p:nvPicPr>
        <p:blipFill>
          <a:blip xmlns:r="http://schemas.openxmlformats.org/officeDocument/2006/relationships" r:embed="rId3"/>
          <a:stretch>
            <a:fillRect/>
          </a:stretch>
        </p:blipFill>
        <p:spPr>
          <a:xfrm>
            <a:off x="9431338" y="404813"/>
            <a:ext cx="2760662" cy="6100762"/>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7" name="Title 1"/>
          <p:cNvSpPr>
            <a:spLocks noGrp="1"/>
          </p:cNvSpPr>
          <p:nvPr>
            <p:ph type="ctrTitle"/>
          </p:nvPr>
        </p:nvSpPr>
        <p:spPr>
          <a:xfrm>
            <a:off x="684212" y="685800"/>
            <a:ext cx="8001000" cy="1059874"/>
          </a:xfrm>
        </p:spPr>
        <p:txBody>
          <a:bodyPr>
            <a:normAutofit/>
          </a:bodyPr>
          <a:p>
            <a:r>
              <a:rPr dirty="0" lang="en-IN"/>
              <a:t>Contents:</a:t>
            </a:r>
          </a:p>
        </p:txBody>
      </p:sp>
      <p:sp>
        <p:nvSpPr>
          <p:cNvPr id="1048588" name="Subtitle 2"/>
          <p:cNvSpPr>
            <a:spLocks noGrp="1"/>
          </p:cNvSpPr>
          <p:nvPr>
            <p:ph type="subTitle" idx="1"/>
          </p:nvPr>
        </p:nvSpPr>
        <p:spPr>
          <a:xfrm>
            <a:off x="684212" y="1902691"/>
            <a:ext cx="8001000" cy="3888509"/>
          </a:xfrm>
        </p:spPr>
        <p:txBody>
          <a:bodyPr/>
          <a:p>
            <a:pPr indent="-342900" marL="342900">
              <a:buFont typeface="Wingdings" panose="05000000000000000000" pitchFamily="2" charset="2"/>
              <a:buChar char="Ø"/>
            </a:pPr>
            <a:r>
              <a:rPr dirty="0" lang="en-IN"/>
              <a:t>Introduction</a:t>
            </a:r>
          </a:p>
          <a:p>
            <a:pPr indent="-342900" marL="342900">
              <a:buFont typeface="Wingdings" panose="05000000000000000000" pitchFamily="2" charset="2"/>
              <a:buChar char="Ø"/>
            </a:pPr>
            <a:r>
              <a:rPr dirty="0" lang="en-IN"/>
              <a:t>Objective</a:t>
            </a:r>
          </a:p>
          <a:p>
            <a:pPr indent="-342900" marL="342900">
              <a:buFont typeface="Wingdings" panose="05000000000000000000" pitchFamily="2" charset="2"/>
              <a:buChar char="Ø"/>
            </a:pPr>
            <a:r>
              <a:rPr dirty="0" lang="en-IN"/>
              <a:t>Background</a:t>
            </a:r>
          </a:p>
          <a:p>
            <a:pPr indent="-342900" marL="342900">
              <a:buFont typeface="Wingdings" panose="05000000000000000000" pitchFamily="2" charset="2"/>
              <a:buChar char="Ø"/>
            </a:pPr>
            <a:r>
              <a:rPr dirty="0" lang="en-IN"/>
              <a:t>Hardware and Software requirement</a:t>
            </a:r>
          </a:p>
          <a:p>
            <a:pPr indent="-342900" marL="342900">
              <a:buFont typeface="Wingdings" panose="05000000000000000000" pitchFamily="2" charset="2"/>
              <a:buChar char="Ø"/>
            </a:pPr>
            <a:r>
              <a:rPr dirty="0" lang="en-IN"/>
              <a:t>Future scope</a:t>
            </a:r>
          </a:p>
          <a:p>
            <a:pPr indent="-342900" marL="342900">
              <a:buFont typeface="Wingdings" panose="05000000000000000000" pitchFamily="2" charset="2"/>
              <a:buChar char="Ø"/>
            </a:pPr>
            <a:r>
              <a:rPr dirty="0" lang="en-IN"/>
              <a:t>Conclusion</a:t>
            </a:r>
          </a:p>
          <a:p>
            <a:pPr indent="-342900" marL="342900">
              <a:buFont typeface="Wingdings" panose="05000000000000000000" pitchFamily="2" charset="2"/>
              <a:buChar char="Ø"/>
            </a:pPr>
            <a:r>
              <a:rPr dirty="0" lang="en-IN"/>
              <a:t>References and Bibliography</a:t>
            </a:r>
          </a:p>
        </p:txBody>
      </p:sp>
      <p:pic>
        <p:nvPicPr>
          <p:cNvPr id="2097156" name="Picture 4"/>
          <p:cNvPicPr>
            <a:picLocks noChangeAspect="1"/>
          </p:cNvPicPr>
          <p:nvPr/>
        </p:nvPicPr>
        <p:blipFill>
          <a:blip xmlns:r="http://schemas.openxmlformats.org/officeDocument/2006/relationships" r:embed="rId1"/>
          <a:stretch>
            <a:fillRect/>
          </a:stretch>
        </p:blipFill>
        <p:spPr>
          <a:xfrm>
            <a:off x="8685212" y="221674"/>
            <a:ext cx="3368243" cy="632690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Title 1"/>
          <p:cNvSpPr>
            <a:spLocks noGrp="1"/>
          </p:cNvSpPr>
          <p:nvPr>
            <p:ph type="ctrTitle"/>
          </p:nvPr>
        </p:nvSpPr>
        <p:spPr>
          <a:xfrm>
            <a:off x="684212" y="685800"/>
            <a:ext cx="8001000" cy="1004456"/>
          </a:xfrm>
        </p:spPr>
        <p:txBody>
          <a:bodyPr>
            <a:normAutofit/>
          </a:bodyPr>
          <a:p>
            <a:pPr algn="ctr"/>
            <a:r>
              <a:rPr dirty="0" lang="en-IN"/>
              <a:t>       Introduction</a:t>
            </a:r>
          </a:p>
        </p:txBody>
      </p:sp>
      <p:sp>
        <p:nvSpPr>
          <p:cNvPr id="1048590" name="Subtitle 7"/>
          <p:cNvSpPr>
            <a:spLocks noGrp="1"/>
          </p:cNvSpPr>
          <p:nvPr>
            <p:ph type="subTitle" idx="1"/>
          </p:nvPr>
        </p:nvSpPr>
        <p:spPr>
          <a:xfrm rot="23992">
            <a:off x="431204" y="2240919"/>
            <a:ext cx="7588982" cy="4059998"/>
          </a:xfrm>
        </p:spPr>
        <p:txBody>
          <a:bodyPr>
            <a:normAutofit lnSpcReduction="10000"/>
          </a:bodyPr>
          <a:p>
            <a:pPr indent="-342900" marL="342900">
              <a:buFont typeface="Arial" panose="020B0604020202020204" pitchFamily="34" charset="0"/>
              <a:buChar char="•"/>
            </a:pPr>
            <a:r>
              <a:rPr dirty="0" lang="en-US"/>
              <a:t>Sentiment analysis is a powerful tool that allows computers to understand the underlying subjective tone of a piece of writing. </a:t>
            </a:r>
            <a:endParaRPr dirty="0" lang="en-IN"/>
          </a:p>
          <a:p>
            <a:pPr indent="-342900" marL="342900">
              <a:buFont typeface="Arial" panose="020B0604020202020204" pitchFamily="34" charset="0"/>
              <a:buChar char="•"/>
            </a:pPr>
            <a:r>
              <a:rPr dirty="0" lang="en-US"/>
              <a:t>  This is something that humans have difficulty with, and as you might imagine, it isn’t always so easy for computers, either. </a:t>
            </a:r>
            <a:endParaRPr dirty="0" lang="en-IN"/>
          </a:p>
          <a:p>
            <a:pPr indent="-342900" marL="342900">
              <a:buFont typeface="Arial" panose="020B0604020202020204" pitchFamily="34" charset="0"/>
              <a:buChar char="•"/>
            </a:pPr>
            <a:r>
              <a:rPr dirty="0" lang="en-US"/>
              <a:t>But with the right tools and Python, you can use sentiment analysis to better understand the sentiment of a piece of writing.</a:t>
            </a:r>
            <a:endParaRPr dirty="0" lang="en-IN"/>
          </a:p>
          <a:p>
            <a:endParaRPr dirty="0" lang="en-IN"/>
          </a:p>
        </p:txBody>
      </p:sp>
      <p:pic>
        <p:nvPicPr>
          <p:cNvPr id="2097157" name="Content Placeholder 6"/>
          <p:cNvPicPr>
            <a:picLocks noChangeAspect="1" noGrp="1"/>
          </p:cNvPicPr>
          <p:nvPr>
            <p:ph idx="4294967295"/>
          </p:nvPr>
        </p:nvPicPr>
        <p:blipFill>
          <a:blip xmlns:r="http://schemas.openxmlformats.org/officeDocument/2006/relationships" r:embed="rId1"/>
          <a:stretch>
            <a:fillRect/>
          </a:stretch>
        </p:blipFill>
        <p:spPr>
          <a:xfrm>
            <a:off x="8643938" y="333375"/>
            <a:ext cx="3548062" cy="6524625"/>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1" name="Title 1"/>
          <p:cNvSpPr>
            <a:spLocks noGrp="1"/>
          </p:cNvSpPr>
          <p:nvPr>
            <p:ph type="ctrTitle"/>
          </p:nvPr>
        </p:nvSpPr>
        <p:spPr>
          <a:xfrm>
            <a:off x="684212" y="685799"/>
            <a:ext cx="8001000" cy="890753"/>
          </a:xfrm>
        </p:spPr>
        <p:txBody>
          <a:bodyPr>
            <a:normAutofit/>
          </a:bodyPr>
          <a:p>
            <a:pPr algn="ctr"/>
            <a:r>
              <a:rPr dirty="0" lang="en-IN"/>
              <a:t>               Objective</a:t>
            </a:r>
          </a:p>
        </p:txBody>
      </p:sp>
      <p:sp>
        <p:nvSpPr>
          <p:cNvPr id="1048592" name="Subtitle 5"/>
          <p:cNvSpPr>
            <a:spLocks noGrp="1"/>
          </p:cNvSpPr>
          <p:nvPr>
            <p:ph type="subTitle" idx="1"/>
          </p:nvPr>
        </p:nvSpPr>
        <p:spPr>
          <a:xfrm>
            <a:off x="684212" y="1860331"/>
            <a:ext cx="7561154" cy="4130566"/>
          </a:xfrm>
        </p:spPr>
        <p:txBody>
          <a:bodyPr>
            <a:normAutofit fontScale="85000" lnSpcReduction="20000"/>
          </a:bodyPr>
          <a:p>
            <a:pPr indent="-342900" lvl="0" marL="342900">
              <a:buFont typeface="Arial" panose="020B0604020202020204" pitchFamily="34" charset="0"/>
              <a:buChar char="•"/>
            </a:pPr>
            <a:r>
              <a:rPr dirty="0" sz="2500" lang="en-US"/>
              <a:t>Objective Sentiment classification is a way to analyze the subjective information in the text and then mine the opinion.</a:t>
            </a:r>
          </a:p>
          <a:p>
            <a:pPr indent="-342900" lvl="0" marL="342900">
              <a:buFont typeface="Arial" panose="020B0604020202020204" pitchFamily="34" charset="0"/>
              <a:buChar char="•"/>
            </a:pPr>
            <a:r>
              <a:rPr dirty="0" sz="2500" lang="en-US"/>
              <a:t>Sentiment analysis is the procedure by which information is extracted from the opinions, appraisals and emotions of people in regards to entities, events and their attributes.</a:t>
            </a:r>
          </a:p>
          <a:p>
            <a:pPr indent="-342900" lvl="0" marL="342900">
              <a:buFont typeface="Arial" panose="020B0604020202020204" pitchFamily="34" charset="0"/>
              <a:buChar char="•"/>
            </a:pPr>
            <a:r>
              <a:rPr dirty="0" sz="2500" lang="en-US"/>
              <a:t>To implement an algorithm for automatic classification of text into positive, negative or neural.</a:t>
            </a:r>
          </a:p>
          <a:p>
            <a:pPr indent="-342900" lvl="0" marL="342900">
              <a:buFont typeface="Arial" panose="020B0604020202020204" pitchFamily="34" charset="0"/>
              <a:buChar char="•"/>
            </a:pPr>
            <a:r>
              <a:rPr dirty="0" sz="2500" lang="en-US"/>
              <a:t>Sentiment Analysis to determine the attitude of the mass is positive, negative or neural towards the subject of interest.</a:t>
            </a:r>
          </a:p>
          <a:p>
            <a:pPr indent="-342900" lvl="0" marL="342900">
              <a:buFont typeface="Arial" panose="020B0604020202020204" pitchFamily="34" charset="0"/>
              <a:buChar char="•"/>
            </a:pPr>
            <a:r>
              <a:rPr dirty="0" sz="2500" lang="en-US"/>
              <a:t>Graphical representation of the sentiment in form of Bar -Chart.</a:t>
            </a:r>
            <a:endParaRPr dirty="0" sz="2500" lang="en-IN"/>
          </a:p>
          <a:p>
            <a:r>
              <a:rPr b="1" dirty="0" sz="2500" lang="en-US"/>
              <a:t> </a:t>
            </a:r>
            <a:endParaRPr dirty="0" sz="2500" lang="en-IN"/>
          </a:p>
          <a:p>
            <a:endParaRPr dirty="0" lang="en-IN"/>
          </a:p>
        </p:txBody>
      </p:sp>
      <p:pic>
        <p:nvPicPr>
          <p:cNvPr id="2097158" name="Content Placeholder 4"/>
          <p:cNvPicPr>
            <a:picLocks noChangeAspect="1" noGrp="1"/>
          </p:cNvPicPr>
          <p:nvPr>
            <p:ph idx="4294967295"/>
          </p:nvPr>
        </p:nvPicPr>
        <p:blipFill>
          <a:blip xmlns:r="http://schemas.openxmlformats.org/officeDocument/2006/relationships" r:embed="rId1"/>
          <a:stretch>
            <a:fillRect/>
          </a:stretch>
        </p:blipFill>
        <p:spPr>
          <a:xfrm>
            <a:off x="9097963" y="207963"/>
            <a:ext cx="3094037" cy="6270625"/>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ctrTitle"/>
          </p:nvPr>
        </p:nvSpPr>
        <p:spPr>
          <a:xfrm>
            <a:off x="684212" y="685799"/>
            <a:ext cx="8001000" cy="876783"/>
          </a:xfrm>
        </p:spPr>
        <p:txBody>
          <a:bodyPr>
            <a:normAutofit fontScale="90000"/>
          </a:bodyPr>
          <a:p>
            <a:pPr algn="ctr"/>
            <a:r>
              <a:rPr dirty="0" lang="en-IN"/>
              <a:t>              background</a:t>
            </a:r>
          </a:p>
        </p:txBody>
      </p:sp>
      <p:sp>
        <p:nvSpPr>
          <p:cNvPr id="1048594" name="Subtitle 5"/>
          <p:cNvSpPr>
            <a:spLocks noGrp="1"/>
          </p:cNvSpPr>
          <p:nvPr>
            <p:ph type="subTitle" idx="1"/>
          </p:nvPr>
        </p:nvSpPr>
        <p:spPr>
          <a:xfrm>
            <a:off x="684212" y="1562583"/>
            <a:ext cx="8001000" cy="4228618"/>
          </a:xfrm>
        </p:spPr>
        <p:txBody>
          <a:bodyPr>
            <a:normAutofit/>
          </a:bodyPr>
          <a:p>
            <a:pPr indent="-342900" marL="342900">
              <a:buFont typeface="Arial" panose="020B0604020202020204" pitchFamily="34" charset="0"/>
              <a:buChar char="•"/>
            </a:pPr>
            <a:r>
              <a:rPr dirty="0" lang="en-US"/>
              <a:t>Sentiment analysis is a term that refers to the use of natural language processing, text analysis, and computational linguistics in order to ascertain the attitude of a speaker or writer toward a specific topic. </a:t>
            </a:r>
            <a:endParaRPr dirty="0" lang="en-IN"/>
          </a:p>
          <a:p>
            <a:pPr indent="-342900" marL="342900">
              <a:buFont typeface="Arial" panose="020B0604020202020204" pitchFamily="34" charset="0"/>
              <a:buChar char="•"/>
            </a:pPr>
            <a:r>
              <a:rPr dirty="0" lang="en-US"/>
              <a:t>Basically, it helps to determine whether a text is expressing sentiments that are positive, negative, or neutral.</a:t>
            </a:r>
            <a:endParaRPr dirty="0" lang="en-IN"/>
          </a:p>
          <a:p>
            <a:pPr indent="-342900" marL="342900">
              <a:buFont typeface="Arial" panose="020B0604020202020204" pitchFamily="34" charset="0"/>
              <a:buChar char="•"/>
            </a:pPr>
            <a:r>
              <a:rPr dirty="0" lang="en-US"/>
              <a:t>Sentiment analysis is an excellent way to discover how people, particularly consumers, feel about a particular topic, product, or idea. </a:t>
            </a:r>
            <a:endParaRPr dirty="0" lang="en-IN"/>
          </a:p>
          <a:p>
            <a:r>
              <a:rPr b="1" dirty="0" lang="en-US"/>
              <a:t> </a:t>
            </a:r>
            <a:endParaRPr dirty="0" lang="en-IN"/>
          </a:p>
          <a:p>
            <a:endParaRPr dirty="0" lang="en-IN"/>
          </a:p>
        </p:txBody>
      </p:sp>
      <p:pic>
        <p:nvPicPr>
          <p:cNvPr id="2097159" name="Content Placeholder 4"/>
          <p:cNvPicPr>
            <a:picLocks noChangeAspect="1" noGrp="1"/>
          </p:cNvPicPr>
          <p:nvPr>
            <p:ph idx="4294967295"/>
          </p:nvPr>
        </p:nvPicPr>
        <p:blipFill>
          <a:blip xmlns:r="http://schemas.openxmlformats.org/officeDocument/2006/relationships" r:embed="rId1"/>
          <a:stretch>
            <a:fillRect/>
          </a:stretch>
        </p:blipFill>
        <p:spPr>
          <a:xfrm>
            <a:off x="9351963" y="277813"/>
            <a:ext cx="2840037" cy="6227762"/>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Title 1"/>
          <p:cNvSpPr>
            <a:spLocks noGrp="1"/>
          </p:cNvSpPr>
          <p:nvPr>
            <p:ph type="ctrTitle"/>
          </p:nvPr>
        </p:nvSpPr>
        <p:spPr>
          <a:xfrm>
            <a:off x="684212" y="685800"/>
            <a:ext cx="8001000" cy="1467092"/>
          </a:xfrm>
        </p:spPr>
        <p:txBody>
          <a:bodyPr>
            <a:normAutofit/>
          </a:bodyPr>
          <a:p>
            <a:endParaRPr dirty="0" lang="en-IN"/>
          </a:p>
        </p:txBody>
      </p:sp>
      <p:pic>
        <p:nvPicPr>
          <p:cNvPr id="2097162" name="Image1"/>
          <p:cNvPicPr>
            <a:picLocks/>
          </p:cNvPicPr>
          <p:nvPr/>
        </p:nvPicPr>
        <p:blipFill>
          <a:blip xmlns:r="http://schemas.openxmlformats.org/officeDocument/2006/relationships" r:embed="rId1" cstate="print"/>
          <a:srcRect/>
          <a:stretch>
            <a:fillRect/>
          </a:stretch>
        </p:blipFill>
        <p:spPr>
          <a:xfrm>
            <a:off x="684211" y="532435"/>
            <a:ext cx="10913621" cy="6030411"/>
          </a:xfrm>
          <a:prstGeom prst="rect"/>
        </p:spPr>
      </p:pic>
      <p:sp>
        <p:nvSpPr>
          <p:cNvPr id="1048714" name=""/>
          <p:cNvSpPr txBox="1"/>
          <p:nvPr/>
        </p:nvSpPr>
        <p:spPr>
          <a:xfrm>
            <a:off x="3810000" y="3251200"/>
            <a:ext cx="4572000" cy="510540"/>
          </a:xfrm>
          <a:prstGeom prst="rect"/>
        </p:spPr>
        <p:txBody>
          <a:bodyPr rtlCol="0" wrap="square">
            <a:spAutoFit/>
          </a:bodyPr>
          <a:p>
            <a:r>
              <a:rPr sz="2800" lang="en-US">
                <a:solidFill>
                  <a:srgbClr val="000000"/>
                </a:solidFill>
              </a:rPr>
              <a:t> </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ctrTitle"/>
          </p:nvPr>
        </p:nvSpPr>
        <p:spPr>
          <a:xfrm>
            <a:off x="697093" y="0"/>
            <a:ext cx="8001000" cy="2041006"/>
          </a:xfrm>
        </p:spPr>
        <p:txBody>
          <a:bodyPr>
            <a:normAutofit/>
          </a:bodyPr>
          <a:p>
            <a:r>
              <a:rPr dirty="0" sz="4000" lang="en-IN"/>
              <a:t>Hardware and software requirement</a:t>
            </a:r>
          </a:p>
        </p:txBody>
      </p:sp>
      <p:sp>
        <p:nvSpPr>
          <p:cNvPr id="1048596" name="Rectangle 1"/>
          <p:cNvSpPr>
            <a:spLocks noGrp="1" noChangeArrowheads="1"/>
          </p:cNvSpPr>
          <p:nvPr>
            <p:ph type="subTitle" idx="1"/>
          </p:nvPr>
        </p:nvSpPr>
        <p:spPr bwMode="auto">
          <a:xfrm>
            <a:off x="776810" y="2074650"/>
            <a:ext cx="3014980" cy="66294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zh-CN" baseline="0" b="1" cap="none" dirty="0" sz="2000" i="0" kumimoji="0" lang="en-US" normalizeH="0" strike="noStrike" u="none">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Hardware requirements:-</a:t>
            </a:r>
            <a:endParaRPr altLang="zh-CN"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altLang="zh-CN"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0" name="Content Placeholder 4"/>
          <p:cNvPicPr>
            <a:picLocks noChangeAspect="1" noGrp="1"/>
          </p:cNvPicPr>
          <p:nvPr>
            <p:ph idx="4294967295"/>
          </p:nvPr>
        </p:nvPicPr>
        <p:blipFill>
          <a:blip xmlns:r="http://schemas.openxmlformats.org/officeDocument/2006/relationships" r:embed="rId1"/>
          <a:stretch>
            <a:fillRect/>
          </a:stretch>
        </p:blipFill>
        <p:spPr>
          <a:xfrm>
            <a:off x="9286875" y="369888"/>
            <a:ext cx="2905125" cy="6019800"/>
          </a:xfrm>
        </p:spPr>
      </p:pic>
      <p:graphicFrame>
        <p:nvGraphicFramePr>
          <p:cNvPr id="4194304" name="Table 6"/>
          <p:cNvGraphicFramePr>
            <a:graphicFrameLocks noGrp="1"/>
          </p:cNvGraphicFramePr>
          <p:nvPr/>
        </p:nvGraphicFramePr>
        <p:xfrm>
          <a:off x="776810" y="2673752"/>
          <a:ext cx="7908402" cy="3796440"/>
        </p:xfrm>
        <a:graphic>
          <a:graphicData uri="http://schemas.openxmlformats.org/drawingml/2006/table">
            <a:tbl>
              <a:tblPr bandRow="1">
                <a:tableStyleId>{5C22544A-7EE6-4342-B048-85BDC9FD1C3A}</a:tableStyleId>
              </a:tblPr>
              <a:tblGrid>
                <a:gridCol w="1190886"/>
                <a:gridCol w="4081382"/>
                <a:gridCol w="2636134"/>
              </a:tblGrid>
              <a:tr h="515900">
                <a:tc>
                  <a:txBody>
                    <a:bodyPr/>
                    <a:p>
                      <a:pPr>
                        <a:lnSpc>
                          <a:spcPct val="115000"/>
                        </a:lnSpc>
                        <a:spcAft>
                          <a:spcPts val="1000"/>
                        </a:spcAft>
                      </a:pPr>
                      <a:r>
                        <a:rPr b="1" dirty="0" sz="2000" lang="en-US">
                          <a:effectLst/>
                        </a:rPr>
                        <a:t>Sr No</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Hardware tools</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sz="2000" lang="en-US">
                          <a:effectLst/>
                        </a:rPr>
                        <a:t>Minimum requirements</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15900">
                <a:tc>
                  <a:txBody>
                    <a:bodyPr/>
                    <a:p>
                      <a:pPr>
                        <a:lnSpc>
                          <a:spcPct val="115000"/>
                        </a:lnSpc>
                        <a:spcAft>
                          <a:spcPts val="1000"/>
                        </a:spcAft>
                      </a:pPr>
                      <a:r>
                        <a:rPr b="1" dirty="0" sz="2000" lang="en-US">
                          <a:effectLst/>
                        </a:rPr>
                        <a:t>1.</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Processor</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i5 or above</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15900">
                <a:tc>
                  <a:txBody>
                    <a:bodyPr/>
                    <a:p>
                      <a:pPr>
                        <a:lnSpc>
                          <a:spcPct val="115000"/>
                        </a:lnSpc>
                        <a:spcAft>
                          <a:spcPts val="1000"/>
                        </a:spcAft>
                      </a:pPr>
                      <a:r>
                        <a:rPr b="1" sz="2000" lang="en-US">
                          <a:effectLst/>
                        </a:rPr>
                        <a:t>2.</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Hardware</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10GB</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15900">
                <a:tc>
                  <a:txBody>
                    <a:bodyPr/>
                    <a:p>
                      <a:pPr>
                        <a:lnSpc>
                          <a:spcPct val="115000"/>
                        </a:lnSpc>
                        <a:spcAft>
                          <a:spcPts val="1000"/>
                        </a:spcAft>
                      </a:pPr>
                      <a:r>
                        <a:rPr b="1" sz="2000" lang="en-US">
                          <a:effectLst/>
                        </a:rPr>
                        <a:t>3.</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Ram</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8GB</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15900">
                <a:tc>
                  <a:txBody>
                    <a:bodyPr/>
                    <a:p>
                      <a:pPr>
                        <a:lnSpc>
                          <a:spcPct val="115000"/>
                        </a:lnSpc>
                        <a:spcAft>
                          <a:spcPts val="1000"/>
                        </a:spcAft>
                      </a:pPr>
                      <a:r>
                        <a:rPr b="1" sz="2000" lang="en-US">
                          <a:effectLst/>
                        </a:rPr>
                        <a:t>4.</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Mouse</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Optimal</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15900">
                <a:tc>
                  <a:txBody>
                    <a:bodyPr/>
                    <a:p>
                      <a:pPr>
                        <a:lnSpc>
                          <a:spcPct val="115000"/>
                        </a:lnSpc>
                        <a:spcAft>
                          <a:spcPts val="1000"/>
                        </a:spcAft>
                      </a:pPr>
                      <a:r>
                        <a:rPr b="1" sz="2000" lang="en-US">
                          <a:effectLst/>
                        </a:rPr>
                        <a:t>5.</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Monitor</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17'''coloured</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15900">
                <a:tc>
                  <a:txBody>
                    <a:bodyPr/>
                    <a:p>
                      <a:pPr>
                        <a:lnSpc>
                          <a:spcPct val="115000"/>
                        </a:lnSpc>
                        <a:spcAft>
                          <a:spcPts val="1000"/>
                        </a:spcAft>
                      </a:pPr>
                      <a:r>
                        <a:rPr b="1" sz="2000" lang="en-US">
                          <a:effectLst/>
                        </a:rPr>
                        <a:t>6.</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Keyboard</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122 key</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ctrTitle"/>
          </p:nvPr>
        </p:nvSpPr>
        <p:spPr>
          <a:xfrm>
            <a:off x="684212" y="685800"/>
            <a:ext cx="8001000" cy="1467092"/>
          </a:xfrm>
        </p:spPr>
        <p:txBody>
          <a:bodyPr>
            <a:normAutofit/>
          </a:bodyPr>
          <a:p>
            <a:r>
              <a:rPr dirty="0" sz="4000" lang="en-IN"/>
              <a:t>Hardware and software requirement</a:t>
            </a:r>
          </a:p>
        </p:txBody>
      </p:sp>
      <p:pic>
        <p:nvPicPr>
          <p:cNvPr id="2097161" name="Content Placeholder 4"/>
          <p:cNvPicPr>
            <a:picLocks noChangeAspect="1" noGrp="1"/>
          </p:cNvPicPr>
          <p:nvPr>
            <p:ph idx="4294967295"/>
          </p:nvPr>
        </p:nvPicPr>
        <p:blipFill>
          <a:blip xmlns:r="http://schemas.openxmlformats.org/officeDocument/2006/relationships" r:embed="rId1"/>
          <a:stretch>
            <a:fillRect/>
          </a:stretch>
        </p:blipFill>
        <p:spPr>
          <a:xfrm>
            <a:off x="9248775" y="346075"/>
            <a:ext cx="2943225" cy="6019800"/>
          </a:xfrm>
        </p:spPr>
      </p:pic>
      <p:graphicFrame>
        <p:nvGraphicFramePr>
          <p:cNvPr id="4194305" name="Table 5"/>
          <p:cNvGraphicFramePr>
            <a:graphicFrameLocks noGrp="1"/>
          </p:cNvGraphicFramePr>
          <p:nvPr/>
        </p:nvGraphicFramePr>
        <p:xfrm>
          <a:off x="878112" y="2754775"/>
          <a:ext cx="7941797" cy="3477380"/>
        </p:xfrm>
        <a:graphic>
          <a:graphicData uri="http://schemas.openxmlformats.org/drawingml/2006/table">
            <a:tbl>
              <a:tblPr bandRow="1">
                <a:tableStyleId>{5C22544A-7EE6-4342-B048-85BDC9FD1C3A}</a:tableStyleId>
              </a:tblPr>
              <a:tblGrid>
                <a:gridCol w="1141786"/>
                <a:gridCol w="3488520"/>
                <a:gridCol w="3311491"/>
              </a:tblGrid>
              <a:tr h="366085">
                <a:tc>
                  <a:txBody>
                    <a:bodyPr/>
                    <a:p>
                      <a:pPr>
                        <a:lnSpc>
                          <a:spcPct val="115000"/>
                        </a:lnSpc>
                        <a:spcAft>
                          <a:spcPts val="1000"/>
                        </a:spcAft>
                      </a:pPr>
                      <a:r>
                        <a:rPr b="1" dirty="0" sz="2000" lang="en-US">
                          <a:effectLst/>
                          <a:latin typeface="Calibri" panose="020F0502020204030204" pitchFamily="34" charset="0"/>
                          <a:ea typeface="SimSun" panose="02010600030101010101" pitchFamily="2" charset="-122"/>
                          <a:cs typeface="Times New Roman" panose="02020603050405020304" pitchFamily="18" charset="0"/>
                        </a:rPr>
                        <a:t>Sr no</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Software tools</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IN">
                          <a:effectLst/>
                          <a:latin typeface="Calibri" panose="020F0502020204030204" pitchFamily="34" charset="0"/>
                          <a:ea typeface="SimSun" panose="02010600030101010101" pitchFamily="2" charset="-122"/>
                          <a:cs typeface="Times New Roman" panose="02020603050405020304" pitchFamily="18" charset="0"/>
                        </a:rPr>
                        <a:t>Minimum Requirement</a:t>
                      </a:r>
                    </a:p>
                  </a:txBody>
                  <a:tcPr marL="68580" marR="68580" marT="0" marB="0"/>
                </a:tc>
              </a:tr>
              <a:tr h="752251">
                <a:tc>
                  <a:txBody>
                    <a:bodyPr/>
                    <a:p>
                      <a:pPr>
                        <a:lnSpc>
                          <a:spcPct val="115000"/>
                        </a:lnSpc>
                        <a:spcAft>
                          <a:spcPts val="1000"/>
                        </a:spcAft>
                      </a:pPr>
                      <a:r>
                        <a:rPr b="1" dirty="0" sz="2000" lang="en-US">
                          <a:effectLst/>
                        </a:rPr>
                        <a:t>1.</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Platform</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Windows, Linux or MacOS</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94717">
                <a:tc>
                  <a:txBody>
                    <a:bodyPr/>
                    <a:p>
                      <a:pPr>
                        <a:lnSpc>
                          <a:spcPct val="115000"/>
                        </a:lnSpc>
                        <a:spcAft>
                          <a:spcPts val="1000"/>
                        </a:spcAft>
                      </a:pPr>
                      <a:r>
                        <a:rPr b="1" sz="2000" lang="en-US">
                          <a:effectLst/>
                        </a:rPr>
                        <a:t>2.</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Operating system</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sz="2000" lang="en-US">
                          <a:effectLst/>
                        </a:rPr>
                        <a:t>Windows, Linux or MacOS</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06038">
                <a:tc>
                  <a:txBody>
                    <a:bodyPr/>
                    <a:p>
                      <a:pPr>
                        <a:lnSpc>
                          <a:spcPct val="115000"/>
                        </a:lnSpc>
                        <a:spcAft>
                          <a:spcPts val="1000"/>
                        </a:spcAft>
                      </a:pPr>
                      <a:r>
                        <a:rPr b="1" sz="2000" lang="en-US">
                          <a:effectLst/>
                        </a:rPr>
                        <a:t>3.</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Scripting language</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sz="2000" lang="en-US">
                          <a:effectLst/>
                        </a:rPr>
                        <a:t>Python</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752251">
                <a:tc>
                  <a:txBody>
                    <a:bodyPr/>
                    <a:p>
                      <a:pPr>
                        <a:lnSpc>
                          <a:spcPct val="115000"/>
                        </a:lnSpc>
                        <a:spcAft>
                          <a:spcPts val="1000"/>
                        </a:spcAft>
                      </a:pPr>
                      <a:r>
                        <a:rPr b="1" sz="2000" lang="en-US">
                          <a:effectLst/>
                        </a:rPr>
                        <a:t>4.</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Technology</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Python with machine learning</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06038">
                <a:tc>
                  <a:txBody>
                    <a:bodyPr/>
                    <a:p>
                      <a:pPr>
                        <a:lnSpc>
                          <a:spcPct val="115000"/>
                        </a:lnSpc>
                        <a:spcAft>
                          <a:spcPts val="1000"/>
                        </a:spcAft>
                      </a:pPr>
                      <a:r>
                        <a:rPr b="1" sz="2000" lang="en-US">
                          <a:effectLst/>
                        </a:rPr>
                        <a:t>5.</a:t>
                      </a:r>
                      <a:endParaRPr b="1"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IDE</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b="1" dirty="0" sz="2000" lang="en-US">
                          <a:effectLst/>
                        </a:rPr>
                        <a:t>Python</a:t>
                      </a:r>
                      <a:endParaRPr b="1" dirty="0" sz="2000" lang="en-IN">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1048598" name="Rectangle 1"/>
          <p:cNvSpPr>
            <a:spLocks noChangeArrowheads="1"/>
          </p:cNvSpPr>
          <p:nvPr/>
        </p:nvSpPr>
        <p:spPr bwMode="auto">
          <a:xfrm>
            <a:off x="879676" y="2238782"/>
            <a:ext cx="7130005" cy="677108"/>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zh-CN" baseline="0" b="1" cap="none" dirty="0" sz="2000" i="0" kumimoji="0" lang="en-US" normalizeH="0" strike="noStrike" u="none">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Software requirements:-</a:t>
            </a:r>
          </a:p>
          <a:p>
            <a:pPr algn="l" defTabSz="914400" eaLnBrk="0" fontAlgn="base" hangingPunct="0" indent="0" latinLnBrk="0" lvl="0" marL="0" marR="0" rtl="0">
              <a:lnSpc>
                <a:spcPct val="100000"/>
              </a:lnSpc>
              <a:spcBef>
                <a:spcPct val="0"/>
              </a:spcBef>
              <a:spcAft>
                <a:spcPct val="0"/>
              </a:spcAft>
              <a:buClrTx/>
              <a:buSzTx/>
              <a:buFontTx/>
              <a:buNone/>
            </a:pPr>
            <a:endParaRPr altLang="zh-CN"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Title 1"/>
          <p:cNvSpPr>
            <a:spLocks noGrp="1"/>
          </p:cNvSpPr>
          <p:nvPr>
            <p:ph type="title"/>
          </p:nvPr>
        </p:nvSpPr>
        <p:spPr>
          <a:xfrm>
            <a:off x="684211" y="520862"/>
            <a:ext cx="10844173" cy="879675"/>
          </a:xfrm>
        </p:spPr>
        <p:txBody>
          <a:bodyPr/>
          <a:p>
            <a:r>
              <a:rPr dirty="0" lang="en-IN"/>
              <a:t>                       Block diagram </a:t>
            </a:r>
          </a:p>
        </p:txBody>
      </p:sp>
      <p:pic>
        <p:nvPicPr>
          <p:cNvPr id="2097163" name="Image1"/>
          <p:cNvPicPr>
            <a:picLocks/>
          </p:cNvPicPr>
          <p:nvPr/>
        </p:nvPicPr>
        <p:blipFill>
          <a:blip xmlns:r="http://schemas.openxmlformats.org/officeDocument/2006/relationships" r:embed="rId1" cstate="print"/>
          <a:srcRect/>
          <a:stretch>
            <a:fillRect/>
          </a:stretch>
        </p:blipFill>
        <p:spPr>
          <a:xfrm>
            <a:off x="684213" y="1493134"/>
            <a:ext cx="10844172" cy="514388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split orient="vert"/>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rahul</dc:creator>
  <cp:lastModifiedBy>rahul</cp:lastModifiedBy>
  <dcterms:created xsi:type="dcterms:W3CDTF">2021-04-01T04:13:54Z</dcterms:created>
  <dcterms:modified xsi:type="dcterms:W3CDTF">2021-04-05T12:45:46Z</dcterms:modified>
</cp:coreProperties>
</file>