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2" r:id="rId6"/>
    <p:sldId id="261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6"/>
    <p:restoredTop sz="94722"/>
  </p:normalViewPr>
  <p:slideViewPr>
    <p:cSldViewPr snapToGrid="0" snapToObjects="1">
      <p:cViewPr varScale="1">
        <p:scale>
          <a:sx n="121" d="100"/>
          <a:sy n="121" d="100"/>
        </p:scale>
        <p:origin x="200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B2F49-A3AC-CF42-B814-215D7019B943}" type="datetimeFigureOut">
              <a:rPr kumimoji="1" lang="ko-KR" altLang="en-US" smtClean="0"/>
              <a:t>2021. 6. 27.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936EA-1A69-0F47-B100-87B8FA83070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711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C3994-7A26-1846-978F-97E467857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7AD08A-9978-0745-992B-E5E7F40DB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49BD0A-1405-6040-B697-BD0B3D4AD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D3DF-0EC5-7A4B-BE7D-ED98ED13CC26}" type="datetimeFigureOut">
              <a:rPr kumimoji="1" lang="ko-KR" altLang="en-US" smtClean="0"/>
              <a:t>2021. 6. 27.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9D63FC-ED43-1046-8D6C-D5BEA2EC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748A6C-5D15-1644-AC03-3C9FD2416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DE8F-7F1E-B249-B911-9BF8A50E22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9518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71B6F-1BE3-3646-9008-29A6F9BA4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37E7C1-749D-0F4B-B894-E4B656ED2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E3BBF7-0809-AE40-90E3-2D8F4DFB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D3DF-0EC5-7A4B-BE7D-ED98ED13CC26}" type="datetimeFigureOut">
              <a:rPr kumimoji="1" lang="ko-KR" altLang="en-US" smtClean="0"/>
              <a:t>2021. 6. 27.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C3FD30-899C-B542-A34A-74D69F347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79906-DDAE-4241-9211-BFFD0ADD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DE8F-7F1E-B249-B911-9BF8A50E22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89199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2DF5D8-5FF0-AC4F-B911-0BD90C349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1228BE-895C-0441-8D6F-8D7EB1174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3EED19-DA81-224D-B191-A8474791A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D3DF-0EC5-7A4B-BE7D-ED98ED13CC26}" type="datetimeFigureOut">
              <a:rPr kumimoji="1" lang="ko-KR" altLang="en-US" smtClean="0"/>
              <a:t>2021. 6. 27.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F5D2D-EF1B-8C45-B32C-4568469FB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BA342-C631-8448-80D4-F5DF2A440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DE8F-7F1E-B249-B911-9BF8A50E22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049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17971-BE09-7040-96D1-D7C355127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4EFFB5-3067-1E4F-BB18-B6A15F3D9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F0D332-9FFA-D349-AC00-D6D28A31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D3DF-0EC5-7A4B-BE7D-ED98ED13CC26}" type="datetimeFigureOut">
              <a:rPr kumimoji="1" lang="ko-KR" altLang="en-US" smtClean="0"/>
              <a:t>2021. 6. 27.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225E0E-CE85-2E42-AD8A-11FBF7BEF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71602-28E3-F048-8909-25666305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DE8F-7F1E-B249-B911-9BF8A50E22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424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CA3CA-BE15-2045-A287-EDF395595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46C4B1-A672-2C47-B97E-0BDB1F005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AE48BA-2477-A543-B4CD-0AE92047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D3DF-0EC5-7A4B-BE7D-ED98ED13CC26}" type="datetimeFigureOut">
              <a:rPr kumimoji="1" lang="ko-KR" altLang="en-US" smtClean="0"/>
              <a:t>2021. 6. 27.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95620D-9F19-334F-818D-CAAB16F7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75F083-41B9-0D46-BE11-89D44C2BA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DE8F-7F1E-B249-B911-9BF8A50E22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9580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9B39E-E7CE-EF46-987F-45A80076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8C69CF-3430-2047-9FC0-716C085C6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DD218A-132C-8849-8926-59B668CC0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C8DA8A-D3D0-F74F-AA16-63C6E4C9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D3DF-0EC5-7A4B-BE7D-ED98ED13CC26}" type="datetimeFigureOut">
              <a:rPr kumimoji="1" lang="ko-KR" altLang="en-US" smtClean="0"/>
              <a:t>2021. 6. 27.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7C6707-DBB8-3D4C-AEF4-16E33D50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C7E903-C911-8841-B156-585E0A23E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DE8F-7F1E-B249-B911-9BF8A50E22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174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DFB92-F6EA-B044-A646-870B838E2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BE6EBE-8C6A-EF4C-987B-E99AD6749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622A0A-A8AF-9744-AF00-51BC83B00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291715-B9DF-354F-839D-5EF38F4D9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B9F6F1-E442-624D-AA4A-94C207CD7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A45919-11F7-7449-BF41-D49637197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D3DF-0EC5-7A4B-BE7D-ED98ED13CC26}" type="datetimeFigureOut">
              <a:rPr kumimoji="1" lang="ko-KR" altLang="en-US" smtClean="0"/>
              <a:t>2021. 6. 27.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A07F01-FC4D-0E48-B097-2263E3E6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E8047F-44D6-9A44-AA75-711E4717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DE8F-7F1E-B249-B911-9BF8A50E22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797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74BB7-34AC-5E4C-8E05-381E17EA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C8AFC5-391A-0245-B8B8-7446EC683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D3DF-0EC5-7A4B-BE7D-ED98ED13CC26}" type="datetimeFigureOut">
              <a:rPr kumimoji="1" lang="ko-KR" altLang="en-US" smtClean="0"/>
              <a:t>2021. 6. 27.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4EB3B4-8A39-0848-9A0A-E6D141435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C49EE9-8B33-8944-9305-7F3FEB3BD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DE8F-7F1E-B249-B911-9BF8A50E22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809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4B4B6C-DA37-6847-9090-DCC2EBBCA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D3DF-0EC5-7A4B-BE7D-ED98ED13CC26}" type="datetimeFigureOut">
              <a:rPr kumimoji="1" lang="ko-KR" altLang="en-US" smtClean="0"/>
              <a:t>2021. 6. 27.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85A0C5-6563-AF43-B3A6-E9DB3F177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87850A-E8FD-6249-B46C-005B48A5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DE8F-7F1E-B249-B911-9BF8A50E22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8552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5BA07-7406-1E4F-BCFC-F6E17FCE9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B3164F-BA03-D34E-9C0D-AA195A65C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5228CA-D0DC-494B-BCE5-1515B0BB1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68327C-CFAE-7D44-8C2B-3E2695A1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D3DF-0EC5-7A4B-BE7D-ED98ED13CC26}" type="datetimeFigureOut">
              <a:rPr kumimoji="1" lang="ko-KR" altLang="en-US" smtClean="0"/>
              <a:t>2021. 6. 27.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C458F7-B9FC-1C4A-89DF-375204DF8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08CBB4-07CA-124F-B2D7-4209A15AD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DE8F-7F1E-B249-B911-9BF8A50E22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902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34A98-6103-C843-BE33-7C276E90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29391D-187D-2245-8AA8-DACF8F679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F580AE-BA30-344C-AF90-30CE70BEE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7B7510-6A48-5747-A4DC-0F56CAC61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D3DF-0EC5-7A4B-BE7D-ED98ED13CC26}" type="datetimeFigureOut">
              <a:rPr kumimoji="1" lang="ko-KR" altLang="en-US" smtClean="0"/>
              <a:t>2021. 6. 27.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50BB4A-CCE2-324B-82C1-BE5AB868C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AF8A49-7DD0-2148-B894-90796D9FB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DE8F-7F1E-B249-B911-9BF8A50E22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687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C5436A-DD3D-7240-A8ED-BDE2B0FC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7DEBE4-6FE0-0B46-AF7F-B791CF1F1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A9E4C0-4BF9-AF4B-8474-C29F589C8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CD3DF-0EC5-7A4B-BE7D-ED98ED13CC26}" type="datetimeFigureOut">
              <a:rPr kumimoji="1" lang="ko-KR" altLang="en-US" smtClean="0"/>
              <a:t>2021. 6. 27.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D00B75-C314-C94B-914B-BE4DAF5FE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CF96CE-99A7-4645-A70E-8E04DCBE1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EDE8F-7F1E-B249-B911-9BF8A50E22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724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5E8F1-D74C-2E4C-877A-93D48C497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83223"/>
            <a:ext cx="9144000" cy="1464235"/>
          </a:xfrm>
        </p:spPr>
        <p:txBody>
          <a:bodyPr>
            <a:normAutofit/>
          </a:bodyPr>
          <a:lstStyle/>
          <a:p>
            <a:r>
              <a:rPr kumimoji="1" lang="en-US" altLang="ko-KR" sz="4800" dirty="0"/>
              <a:t>Lombok</a:t>
            </a:r>
            <a:r>
              <a:rPr kumimoji="1" lang="ko-KR" altLang="en-US" sz="4800" dirty="0"/>
              <a:t>의</a:t>
            </a:r>
            <a:r>
              <a:rPr kumimoji="1" lang="en-US" altLang="ko-KR" sz="4800" dirty="0"/>
              <a:t> </a:t>
            </a:r>
            <a:br>
              <a:rPr kumimoji="1" lang="en-US" altLang="ko-KR" sz="4800" dirty="0"/>
            </a:br>
            <a:r>
              <a:rPr kumimoji="1" lang="ko-KR" altLang="en-US" sz="4800" dirty="0"/>
              <a:t>의존성 </a:t>
            </a:r>
            <a:r>
              <a:rPr kumimoji="1" lang="ko-KR" altLang="en-US" sz="4800" dirty="0" err="1"/>
              <a:t>생성자</a:t>
            </a:r>
            <a:r>
              <a:rPr kumimoji="1" lang="ko-KR" altLang="en-US" sz="4800" dirty="0"/>
              <a:t> 주입 </a:t>
            </a:r>
            <a:r>
              <a:rPr kumimoji="1" lang="en-US" altLang="ko-KR" sz="4800" dirty="0"/>
              <a:t>Annotations</a:t>
            </a:r>
            <a:endParaRPr kumimoji="1"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712249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325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093B3D-7003-324B-9BA1-314A21F70F7F}"/>
              </a:ext>
            </a:extLst>
          </p:cNvPr>
          <p:cNvSpPr txBox="1"/>
          <p:nvPr/>
        </p:nvSpPr>
        <p:spPr>
          <a:xfrm>
            <a:off x="2314003" y="2367171"/>
            <a:ext cx="756399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sz="4400" dirty="0"/>
              <a:t>@</a:t>
            </a:r>
            <a:r>
              <a:rPr kumimoji="1" lang="en-US" altLang="ko-KR" sz="4400" dirty="0" err="1"/>
              <a:t>NoArgsConstructor</a:t>
            </a:r>
            <a:endParaRPr kumimoji="1" lang="en-US" altLang="ko-KR" sz="4400" dirty="0"/>
          </a:p>
          <a:p>
            <a:pPr marL="342900" indent="-342900">
              <a:buAutoNum type="arabicPeriod"/>
            </a:pPr>
            <a:r>
              <a:rPr kumimoji="1" lang="en-US" altLang="ko-KR" sz="4400" dirty="0"/>
              <a:t>@</a:t>
            </a:r>
            <a:r>
              <a:rPr kumimoji="1" lang="en-US" altLang="ko-KR" sz="4400" dirty="0" err="1"/>
              <a:t>RequiredArgsConstructor</a:t>
            </a:r>
            <a:endParaRPr kumimoji="1" lang="en-US" altLang="ko-KR" sz="4400" dirty="0"/>
          </a:p>
          <a:p>
            <a:pPr marL="342900" indent="-342900">
              <a:buAutoNum type="arabicPeriod"/>
            </a:pPr>
            <a:r>
              <a:rPr kumimoji="1" lang="en-US" altLang="ko-KR" sz="4400" dirty="0"/>
              <a:t>@</a:t>
            </a:r>
            <a:r>
              <a:rPr kumimoji="1" lang="en-US" altLang="ko-KR" sz="4400" dirty="0" err="1"/>
              <a:t>AllArgsConstructor</a:t>
            </a:r>
            <a:endParaRPr kumimoji="1"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20531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E72655E-BF5D-2646-84F4-100C24270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" y="1741214"/>
            <a:ext cx="12171855" cy="374518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BA9267E-CB5B-0045-B8B8-8C7D19DED494}"/>
              </a:ext>
            </a:extLst>
          </p:cNvPr>
          <p:cNvSpPr/>
          <p:nvPr/>
        </p:nvSpPr>
        <p:spPr>
          <a:xfrm>
            <a:off x="0" y="0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/>
              <a:t>테스트 방법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16678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215D21A-C331-5E4D-BD20-CD1EFF97A3F5}"/>
              </a:ext>
            </a:extLst>
          </p:cNvPr>
          <p:cNvSpPr/>
          <p:nvPr/>
        </p:nvSpPr>
        <p:spPr>
          <a:xfrm>
            <a:off x="0" y="0"/>
            <a:ext cx="275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dirty="0"/>
              <a:t>@</a:t>
            </a:r>
            <a:r>
              <a:rPr kumimoji="1" lang="en-US" altLang="ko-KR" dirty="0" err="1"/>
              <a:t>NoArgsConstructor</a:t>
            </a:r>
            <a:endParaRPr kumimoji="1"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96AB35-9A28-9149-9308-4781323D21D3}"/>
              </a:ext>
            </a:extLst>
          </p:cNvPr>
          <p:cNvSpPr txBox="1"/>
          <p:nvPr/>
        </p:nvSpPr>
        <p:spPr>
          <a:xfrm>
            <a:off x="0" y="1048871"/>
            <a:ext cx="8640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기능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Bean 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파라미터</a:t>
            </a:r>
            <a:r>
              <a:rPr kumimoji="1" lang="ko-KR" altLang="en-US" dirty="0"/>
              <a:t> 없는 </a:t>
            </a:r>
            <a:r>
              <a:rPr kumimoji="1" lang="ko-KR" altLang="en-US" dirty="0" err="1"/>
              <a:t>생성자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 </a:t>
            </a:r>
            <a:r>
              <a:rPr kumimoji="1" lang="en-US" altLang="ko-KR" dirty="0"/>
              <a:t>==</a:t>
            </a:r>
            <a:r>
              <a:rPr kumimoji="1" lang="ko-KR" altLang="en-US" dirty="0"/>
              <a:t> 기본 </a:t>
            </a:r>
            <a:r>
              <a:rPr kumimoji="1" lang="ko-KR" altLang="en-US" dirty="0" err="1"/>
              <a:t>생성자</a:t>
            </a:r>
            <a:r>
              <a:rPr kumimoji="1" lang="ko-KR" altLang="en-US" dirty="0"/>
              <a:t> 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자동으로 만들어 준다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BB0E9E-78FA-134D-9BE9-DF5457310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7742"/>
            <a:ext cx="4823049" cy="19935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3E3FD14-352A-914C-8545-5D234D6E5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5505" y="5148840"/>
            <a:ext cx="11553304" cy="35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6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96AB35-9A28-9149-9308-4781323D21D3}"/>
              </a:ext>
            </a:extLst>
          </p:cNvPr>
          <p:cNvSpPr txBox="1"/>
          <p:nvPr/>
        </p:nvSpPr>
        <p:spPr>
          <a:xfrm>
            <a:off x="0" y="1048871"/>
            <a:ext cx="588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기능 </a:t>
            </a:r>
            <a:r>
              <a:rPr kumimoji="1" lang="en-US" altLang="ko-KR" dirty="0"/>
              <a:t>: </a:t>
            </a:r>
            <a:r>
              <a:rPr kumimoji="1" lang="ko-KR" altLang="en-US" dirty="0"/>
              <a:t>모든 필드를 </a:t>
            </a:r>
            <a:r>
              <a:rPr kumimoji="1" lang="ko-KR" altLang="en-US" dirty="0" err="1"/>
              <a:t>파라미터로</a:t>
            </a:r>
            <a:r>
              <a:rPr kumimoji="1" lang="ko-KR" altLang="en-US" dirty="0"/>
              <a:t> 받는 </a:t>
            </a:r>
            <a:r>
              <a:rPr kumimoji="1" lang="ko-KR" altLang="en-US" dirty="0" err="1"/>
              <a:t>생성자를</a:t>
            </a:r>
            <a:r>
              <a:rPr kumimoji="1" lang="ko-KR" altLang="en-US" dirty="0"/>
              <a:t> 생성한다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7311EF-ED72-164E-853B-29C3D5BAE969}"/>
              </a:ext>
            </a:extLst>
          </p:cNvPr>
          <p:cNvSpPr/>
          <p:nvPr/>
        </p:nvSpPr>
        <p:spPr>
          <a:xfrm>
            <a:off x="0" y="0"/>
            <a:ext cx="270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3.  @</a:t>
            </a:r>
            <a:r>
              <a:rPr kumimoji="1" lang="en-US" altLang="ko-KR" dirty="0" err="1"/>
              <a:t>AllArgsConstructor</a:t>
            </a:r>
            <a:endParaRPr kumimoji="1"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6075D46-7BF7-CD49-8B59-F02669970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7742"/>
            <a:ext cx="4788832" cy="16584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162A17F-5816-BB46-BCFA-A6BCF57FF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42806"/>
            <a:ext cx="12272765" cy="66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92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96AB35-9A28-9149-9308-4781323D21D3}"/>
              </a:ext>
            </a:extLst>
          </p:cNvPr>
          <p:cNvSpPr txBox="1"/>
          <p:nvPr/>
        </p:nvSpPr>
        <p:spPr>
          <a:xfrm>
            <a:off x="0" y="1048871"/>
            <a:ext cx="6798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기능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final </a:t>
            </a:r>
            <a:r>
              <a:rPr kumimoji="1" lang="ko-KR" altLang="en-US" dirty="0"/>
              <a:t>인 필드를 </a:t>
            </a:r>
            <a:r>
              <a:rPr kumimoji="1" lang="ko-KR" altLang="en-US" dirty="0" err="1"/>
              <a:t>파라미터로</a:t>
            </a:r>
            <a:r>
              <a:rPr kumimoji="1" lang="ko-KR" altLang="en-US" dirty="0"/>
              <a:t> 갖는 </a:t>
            </a:r>
            <a:r>
              <a:rPr kumimoji="1" lang="ko-KR" altLang="en-US" dirty="0" err="1"/>
              <a:t>생성자를</a:t>
            </a:r>
            <a:r>
              <a:rPr kumimoji="1" lang="ko-KR" altLang="en-US" dirty="0"/>
              <a:t> 만들어 준다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(final</a:t>
            </a:r>
            <a:r>
              <a:rPr kumimoji="1" lang="ko-KR" altLang="en-US" dirty="0"/>
              <a:t>은 필드 선언 </a:t>
            </a:r>
            <a:r>
              <a:rPr kumimoji="1" lang="en-US" altLang="ko-KR" dirty="0"/>
              <a:t>or </a:t>
            </a:r>
            <a:r>
              <a:rPr kumimoji="1" lang="ko-KR" altLang="en-US" dirty="0"/>
              <a:t>인스턴스 생성 시점에</a:t>
            </a:r>
            <a:r>
              <a:rPr kumimoji="1" lang="en-US" altLang="ko-KR" dirty="0"/>
              <a:t> </a:t>
            </a:r>
            <a:r>
              <a:rPr kumimoji="1" lang="ko-KR" altLang="en-US" dirty="0"/>
              <a:t>초기화 돼야 한다</a:t>
            </a:r>
            <a:r>
              <a:rPr kumimoji="1" lang="en-US" altLang="ko-KR" dirty="0"/>
              <a:t>!!)</a:t>
            </a:r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0FE52E-0DC7-084A-90B6-FAB81A47254D}"/>
              </a:ext>
            </a:extLst>
          </p:cNvPr>
          <p:cNvSpPr/>
          <p:nvPr/>
        </p:nvSpPr>
        <p:spPr>
          <a:xfrm>
            <a:off x="0" y="0"/>
            <a:ext cx="3367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2.  @</a:t>
            </a:r>
            <a:r>
              <a:rPr kumimoji="1" lang="en-US" altLang="ko-KR" dirty="0" err="1"/>
              <a:t>RequiredArgsConstructor</a:t>
            </a:r>
            <a:endParaRPr kumimoji="1"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4808833-5089-8E4F-A403-25041BD24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7742"/>
            <a:ext cx="4840762" cy="182431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1B6C26B-2BCB-0A49-9DCE-ABB5AB343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99127"/>
            <a:ext cx="12573014" cy="54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3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B11A9FA-F8EB-C54E-8520-443BBC3DD892}"/>
              </a:ext>
            </a:extLst>
          </p:cNvPr>
          <p:cNvSpPr/>
          <p:nvPr/>
        </p:nvSpPr>
        <p:spPr>
          <a:xfrm>
            <a:off x="0" y="0"/>
            <a:ext cx="6156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c.f. </a:t>
            </a:r>
            <a:r>
              <a:rPr kumimoji="1" lang="ko-KR" altLang="en-US" dirty="0"/>
              <a:t>추가 실험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여러 개의 </a:t>
            </a:r>
            <a:r>
              <a:rPr kumimoji="1" lang="ko-KR" altLang="en-US" dirty="0" err="1"/>
              <a:t>생성자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어노테이션이</a:t>
            </a:r>
            <a:r>
              <a:rPr kumimoji="1" lang="ko-KR" altLang="en-US" dirty="0"/>
              <a:t> 있는 경우</a:t>
            </a: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DED8DC-2C18-8040-87F2-0CF3A8584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87" y="1370505"/>
            <a:ext cx="5327430" cy="22507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E3A2519-54A6-4A4C-8487-ED2FD52C3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87" y="3655400"/>
            <a:ext cx="11615487" cy="58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007752-79B0-A044-9A06-B3A26B6C754F}"/>
              </a:ext>
            </a:extLst>
          </p:cNvPr>
          <p:cNvSpPr txBox="1"/>
          <p:nvPr/>
        </p:nvSpPr>
        <p:spPr>
          <a:xfrm>
            <a:off x="0" y="967014"/>
            <a:ext cx="1058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1. @</a:t>
            </a:r>
            <a:r>
              <a:rPr kumimoji="1" lang="en-US" altLang="ko-KR" dirty="0" err="1"/>
              <a:t>NoArgsConstructor</a:t>
            </a:r>
            <a:r>
              <a:rPr kumimoji="1" lang="en-US" altLang="ko-KR" dirty="0"/>
              <a:t> &amp;&amp; @</a:t>
            </a:r>
            <a:r>
              <a:rPr kumimoji="1" lang="en-US" altLang="ko-KR" dirty="0" err="1"/>
              <a:t>AllArgsConstructor</a:t>
            </a:r>
            <a:r>
              <a:rPr kumimoji="1" lang="en-US" altLang="ko-KR" dirty="0"/>
              <a:t> -&gt; </a:t>
            </a:r>
            <a:r>
              <a:rPr kumimoji="1" lang="en-US" altLang="ko-KR" dirty="0" err="1"/>
              <a:t>NoArgsConstructor</a:t>
            </a:r>
            <a:r>
              <a:rPr kumimoji="1" lang="en-US" altLang="ko-KR" dirty="0"/>
              <a:t> </a:t>
            </a:r>
            <a:r>
              <a:rPr kumimoji="1" lang="ko-KR" altLang="en-US" dirty="0"/>
              <a:t>만 반영해 </a:t>
            </a:r>
            <a:r>
              <a:rPr kumimoji="1" lang="en-US" altLang="ko-KR" dirty="0"/>
              <a:t>Bean</a:t>
            </a:r>
            <a:r>
              <a:rPr kumimoji="1" lang="ko-KR" altLang="en-US" dirty="0"/>
              <a:t>에 등록 됨</a:t>
            </a:r>
            <a:endParaRPr kumimoji="1"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4FE1B1-618A-6644-A023-B3509DB48857}"/>
              </a:ext>
            </a:extLst>
          </p:cNvPr>
          <p:cNvSpPr txBox="1"/>
          <p:nvPr/>
        </p:nvSpPr>
        <p:spPr>
          <a:xfrm>
            <a:off x="0" y="4243918"/>
            <a:ext cx="1133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2. @</a:t>
            </a:r>
            <a:r>
              <a:rPr kumimoji="1" lang="en-US" altLang="ko-KR" dirty="0" err="1"/>
              <a:t>NoArgsConstructor</a:t>
            </a:r>
            <a:r>
              <a:rPr kumimoji="1" lang="en-US" altLang="ko-KR" dirty="0"/>
              <a:t> &amp;&amp; @</a:t>
            </a:r>
            <a:r>
              <a:rPr kumimoji="1" lang="en-US" altLang="ko-KR" dirty="0" err="1"/>
              <a:t>RequiredArgsConstructor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컴파일 오류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NoArgsConstructor</a:t>
            </a:r>
            <a:r>
              <a:rPr kumimoji="1" lang="ko-KR" altLang="en-US" dirty="0"/>
              <a:t>만 반영 하는데</a:t>
            </a:r>
            <a:endParaRPr kumimoji="1"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CD5726B-8FB0-154B-B804-6CB5B2E44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686" y="4622413"/>
            <a:ext cx="5247513" cy="228489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40FCD65-2741-384B-8CB0-173DC7378A38}"/>
              </a:ext>
            </a:extLst>
          </p:cNvPr>
          <p:cNvSpPr/>
          <p:nvPr/>
        </p:nvSpPr>
        <p:spPr>
          <a:xfrm>
            <a:off x="9629214" y="4613250"/>
            <a:ext cx="1628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final</a:t>
            </a:r>
            <a:r>
              <a:rPr kumimoji="1" lang="ko-KR" altLang="en-US" dirty="0"/>
              <a:t>이 있어서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625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B11A9FA-F8EB-C54E-8520-443BBC3DD892}"/>
              </a:ext>
            </a:extLst>
          </p:cNvPr>
          <p:cNvSpPr/>
          <p:nvPr/>
        </p:nvSpPr>
        <p:spPr>
          <a:xfrm>
            <a:off x="0" y="0"/>
            <a:ext cx="6156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c.f. </a:t>
            </a:r>
            <a:r>
              <a:rPr kumimoji="1" lang="ko-KR" altLang="en-US" dirty="0"/>
              <a:t>추가 실험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여러 개의 </a:t>
            </a:r>
            <a:r>
              <a:rPr kumimoji="1" lang="ko-KR" altLang="en-US" dirty="0" err="1"/>
              <a:t>생성자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어노테이션이</a:t>
            </a:r>
            <a:r>
              <a:rPr kumimoji="1" lang="ko-KR" altLang="en-US" dirty="0"/>
              <a:t> 있는 경우</a:t>
            </a: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DED8DC-2C18-8040-87F2-0CF3A8584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87" y="1370505"/>
            <a:ext cx="5327430" cy="22507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007752-79B0-A044-9A06-B3A26B6C754F}"/>
              </a:ext>
            </a:extLst>
          </p:cNvPr>
          <p:cNvSpPr txBox="1"/>
          <p:nvPr/>
        </p:nvSpPr>
        <p:spPr>
          <a:xfrm>
            <a:off x="0" y="967014"/>
            <a:ext cx="1127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3. @ </a:t>
            </a:r>
            <a:r>
              <a:rPr kumimoji="1" lang="en-US" altLang="ko-KR" dirty="0" err="1"/>
              <a:t>RequiredArgsConstructor</a:t>
            </a:r>
            <a:r>
              <a:rPr kumimoji="1" lang="en-US" altLang="ko-KR" dirty="0"/>
              <a:t> &amp;&amp; @</a:t>
            </a:r>
            <a:r>
              <a:rPr kumimoji="1" lang="en-US" altLang="ko-KR" dirty="0" err="1"/>
              <a:t>AllArgsConstructor</a:t>
            </a:r>
            <a:r>
              <a:rPr kumimoji="1" lang="en-US" altLang="ko-KR" dirty="0"/>
              <a:t> -&gt; </a:t>
            </a:r>
            <a:r>
              <a:rPr kumimoji="1" lang="en-US" altLang="ko-KR" dirty="0" err="1"/>
              <a:t>NoArgsConstructor</a:t>
            </a:r>
            <a:r>
              <a:rPr kumimoji="1" lang="en-US" altLang="ko-KR" dirty="0"/>
              <a:t> </a:t>
            </a:r>
            <a:r>
              <a:rPr kumimoji="1" lang="ko-KR" altLang="en-US" dirty="0"/>
              <a:t>만 반영해 </a:t>
            </a:r>
            <a:r>
              <a:rPr kumimoji="1" lang="en-US" altLang="ko-KR" dirty="0"/>
              <a:t>Bean</a:t>
            </a:r>
            <a:r>
              <a:rPr kumimoji="1" lang="ko-KR" altLang="en-US" dirty="0"/>
              <a:t>에 등록 됨</a:t>
            </a:r>
            <a:endParaRPr kumimoji="1"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8148929-B089-C743-BF0C-983606514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86" y="3777811"/>
            <a:ext cx="11779427" cy="7731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D11829-A5E0-254D-B893-3774E49B6EDF}"/>
              </a:ext>
            </a:extLst>
          </p:cNvPr>
          <p:cNvSpPr txBox="1"/>
          <p:nvPr/>
        </p:nvSpPr>
        <p:spPr>
          <a:xfrm>
            <a:off x="379686" y="4707548"/>
            <a:ext cx="8362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런타임 에러 </a:t>
            </a:r>
            <a:r>
              <a:rPr kumimoji="1" lang="en-US" altLang="ko-KR" dirty="0"/>
              <a:t>:</a:t>
            </a:r>
            <a:r>
              <a:rPr kumimoji="1" lang="ko-KR" altLang="en-US" dirty="0"/>
              <a:t> 기본 생성자가 있어야 한다</a:t>
            </a:r>
            <a:r>
              <a:rPr kumimoji="1" lang="en-US" altLang="ko-KR" dirty="0"/>
              <a:t>!</a:t>
            </a:r>
          </a:p>
          <a:p>
            <a:r>
              <a:rPr kumimoji="1" lang="en-US" altLang="ko-KR" dirty="0"/>
              <a:t>-&gt; @</a:t>
            </a:r>
            <a:r>
              <a:rPr lang="en" altLang="ko-KR" dirty="0" err="1"/>
              <a:t>NoArgsConstructor</a:t>
            </a:r>
            <a:r>
              <a:rPr lang="en" altLang="ko-KR" dirty="0"/>
              <a:t> </a:t>
            </a:r>
            <a:r>
              <a:rPr lang="ko-KR" altLang="en-US" dirty="0" err="1"/>
              <a:t>를</a:t>
            </a:r>
            <a:r>
              <a:rPr lang="ko-KR" altLang="en-US" dirty="0"/>
              <a:t> 붙이면 </a:t>
            </a:r>
            <a:r>
              <a:rPr lang="en-US" altLang="ko-KR" dirty="0"/>
              <a:t>final </a:t>
            </a:r>
            <a:r>
              <a:rPr lang="ko-KR" altLang="en-US" dirty="0"/>
              <a:t>붙은 필드에서 컴파일 에러 발생 한다</a:t>
            </a:r>
            <a:r>
              <a:rPr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0791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658B31-2DB5-EB47-BE55-EFCED8DC5CE7}"/>
              </a:ext>
            </a:extLst>
          </p:cNvPr>
          <p:cNvSpPr txBox="1"/>
          <p:nvPr/>
        </p:nvSpPr>
        <p:spPr>
          <a:xfrm>
            <a:off x="0" y="0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어노테이션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톺아보기</a:t>
            </a:r>
            <a:endParaRPr kumimoji="1"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30D0347-C386-2E41-9715-C47BB71CA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40439"/>
            <a:ext cx="6989379" cy="54118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3078F9-0DE3-3C47-B852-45F150BE857E}"/>
              </a:ext>
            </a:extLst>
          </p:cNvPr>
          <p:cNvSpPr txBox="1"/>
          <p:nvPr/>
        </p:nvSpPr>
        <p:spPr>
          <a:xfrm>
            <a:off x="6989378" y="1240439"/>
            <a:ext cx="366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별 내용 없음</a:t>
            </a:r>
            <a:endParaRPr kumimoji="1" lang="en-US" altLang="ko-KR" dirty="0"/>
          </a:p>
          <a:p>
            <a:r>
              <a:rPr kumimoji="1" lang="ko-KR" altLang="en-US" dirty="0"/>
              <a:t>다른 </a:t>
            </a:r>
            <a:r>
              <a:rPr kumimoji="1" lang="ko-KR" altLang="en-US" dirty="0" err="1"/>
              <a:t>어노테이션들도</a:t>
            </a:r>
            <a:r>
              <a:rPr kumimoji="1" lang="ko-KR" altLang="en-US" dirty="0"/>
              <a:t> 똑같이 생김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326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1764</TotalTime>
  <Words>179</Words>
  <Application>Microsoft Macintosh PowerPoint</Application>
  <PresentationFormat>와이드스크린</PresentationFormat>
  <Paragraphs>23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Lombok의  의존성 생성자 주입 Annotations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스프링 컨테이너</dc:title>
  <dc:creator>동희 윤</dc:creator>
  <cp:lastModifiedBy>동희 윤</cp:lastModifiedBy>
  <cp:revision>24</cp:revision>
  <dcterms:created xsi:type="dcterms:W3CDTF">2021-06-01T14:25:21Z</dcterms:created>
  <dcterms:modified xsi:type="dcterms:W3CDTF">2021-06-27T16:03:37Z</dcterms:modified>
</cp:coreProperties>
</file>