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2"/>
    <p:restoredTop sz="94682"/>
  </p:normalViewPr>
  <p:slideViewPr>
    <p:cSldViewPr snapToGrid="0" snapToObjects="1">
      <p:cViewPr varScale="1">
        <p:scale>
          <a:sx n="124" d="100"/>
          <a:sy n="124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B2F49-A3AC-CF42-B814-215D7019B943}" type="datetimeFigureOut">
              <a:rPr kumimoji="1" lang="ko-KR" altLang="en-US" smtClean="0"/>
              <a:t>2021. 6. 2.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36EA-1A69-0F47-B100-87B8FA8307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711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36EA-1A69-0F47-B100-87B8FA83070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504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C3994-7A26-1846-978F-97E467857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7AD08A-9978-0745-992B-E5E7F40DB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9BD0A-1405-6040-B697-BD0B3D4A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D63FC-ED43-1046-8D6C-D5BEA2EC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48A6C-5D15-1644-AC03-3C9FD241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518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71B6F-1BE3-3646-9008-29A6F9BA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7E7C1-749D-0F4B-B894-E4B656ED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3BBF7-0809-AE40-90E3-2D8F4DF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3FD30-899C-B542-A34A-74D69F34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79906-DDAE-4241-9211-BFFD0ADD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19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2DF5D8-5FF0-AC4F-B911-0BD90C349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228BE-895C-0441-8D6F-8D7EB1174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EED19-DA81-224D-B191-A8474791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F5D2D-EF1B-8C45-B32C-4568469F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A342-C631-8448-80D4-F5DF2A44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049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17971-BE09-7040-96D1-D7C35512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EFFB5-3067-1E4F-BB18-B6A15F3D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0D332-9FFA-D349-AC00-D6D28A3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25E0E-CE85-2E42-AD8A-11FBF7BE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71602-28E3-F048-8909-25666305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424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CA3CA-BE15-2045-A287-EDF39559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6C4B1-A672-2C47-B97E-0BDB1F00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E48BA-2477-A543-B4CD-0AE92047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5620D-9F19-334F-818D-CAAB16F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5F083-41B9-0D46-BE11-89D44C2B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58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9B39E-E7CE-EF46-987F-45A80076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C69CF-3430-2047-9FC0-716C085C6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D218A-132C-8849-8926-59B668CC0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8DA8A-D3D0-F74F-AA16-63C6E4C9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C6707-DBB8-3D4C-AEF4-16E33D50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7E903-C911-8841-B156-585E0A23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74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DFB92-F6EA-B044-A646-870B838E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E6EBE-8C6A-EF4C-987B-E99AD674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22A0A-A8AF-9744-AF00-51BC83B00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291715-B9DF-354F-839D-5EF38F4D9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B9F6F1-E442-624D-AA4A-94C207CD7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A45919-11F7-7449-BF41-D4963719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A07F01-FC4D-0E48-B097-2263E3E6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E8047F-44D6-9A44-AA75-711E4717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74BB7-34AC-5E4C-8E05-381E17EA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C8AFC5-391A-0245-B8B8-7446EC68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4EB3B4-8A39-0848-9A0A-E6D14143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C49EE9-8B33-8944-9305-7F3FEB3B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09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4B4B6C-DA37-6847-9090-DCC2EBBC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85A0C5-6563-AF43-B3A6-E9DB3F17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87850A-E8FD-6249-B46C-005B48A5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855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5BA07-7406-1E4F-BCFC-F6E17FCE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3164F-BA03-D34E-9C0D-AA195A65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5228CA-D0DC-494B-BCE5-1515B0BB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8327C-CFAE-7D44-8C2B-3E2695A1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458F7-B9FC-1C4A-89DF-375204DF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8CBB4-07CA-124F-B2D7-4209A15A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902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34A98-6103-C843-BE33-7C276E90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29391D-187D-2245-8AA8-DACF8F679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580AE-BA30-344C-AF90-30CE70BEE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B7510-6A48-5747-A4DC-0F56CAC6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0BB4A-CCE2-324B-82C1-BE5AB868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F8A49-7DD0-2148-B894-90796D9F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687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C5436A-DD3D-7240-A8ED-BDE2B0FC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DEBE4-6FE0-0B46-AF7F-B791CF1F1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9E4C0-4BF9-AF4B-8474-C29F589C8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D3DF-0EC5-7A4B-BE7D-ED98ED13CC26}" type="datetimeFigureOut">
              <a:rPr kumimoji="1" lang="ko-KR" altLang="en-US" smtClean="0"/>
              <a:t>2021. 6. 1.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00B75-C314-C94B-914B-BE4DAF5FE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F96CE-99A7-4645-A70E-8E04DCBE1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724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dg.pe.kr/framework_reference/spring/ver1.2.2/html/bea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5E8F1-D74C-2E4C-877A-93D48C497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스프링 컨테이너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B439C3-C7CF-4B40-8091-801CBC7D2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다 </a:t>
            </a:r>
            <a:r>
              <a:rPr kumimoji="1" lang="ko-KR" altLang="en-US" dirty="0" err="1"/>
              <a:t>여깄었다</a:t>
            </a:r>
            <a:r>
              <a:rPr kumimoji="1" lang="en-US" altLang="ko-KR" dirty="0"/>
              <a:t>!!!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24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CF784-30F6-464D-A732-AFDADAA5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객체는 다 어디 갔을까</a:t>
            </a:r>
            <a:r>
              <a:rPr kumimoji="1" lang="en-US" altLang="ko-KR" dirty="0"/>
              <a:t>?</a:t>
            </a:r>
            <a:r>
              <a:rPr kumimoji="1" lang="ko-KR" altLang="en-US" dirty="0"/>
              <a:t> 어디서 가져올까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BE9512-167F-714F-9624-53235B16A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9400"/>
            <a:ext cx="9385300" cy="187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410579-F07C-7D4B-BC11-79366A131B5A}"/>
              </a:ext>
            </a:extLst>
          </p:cNvPr>
          <p:cNvSpPr txBox="1"/>
          <p:nvPr/>
        </p:nvSpPr>
        <p:spPr>
          <a:xfrm>
            <a:off x="793338" y="3429000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Bean </a:t>
            </a:r>
            <a:r>
              <a:rPr kumimoji="1" lang="ko-KR" altLang="en-US" dirty="0"/>
              <a:t>들아 </a:t>
            </a:r>
            <a:r>
              <a:rPr kumimoji="1" lang="ko-KR" altLang="en-US" dirty="0" err="1"/>
              <a:t>어디갔늬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C84B43-5D8F-2048-9781-144EF714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1800"/>
            <a:ext cx="10248900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BEB61A-6C51-D44F-B154-C8CFC2411E29}"/>
              </a:ext>
            </a:extLst>
          </p:cNvPr>
          <p:cNvSpPr txBox="1"/>
          <p:nvPr/>
        </p:nvSpPr>
        <p:spPr>
          <a:xfrm>
            <a:off x="838200" y="5351978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Bean </a:t>
            </a:r>
            <a:r>
              <a:rPr kumimoji="1" lang="ko-KR" altLang="en-US" dirty="0"/>
              <a:t>들아 어디서 온 </a:t>
            </a:r>
            <a:r>
              <a:rPr kumimoji="1" lang="ko-KR" altLang="en-US" dirty="0" err="1"/>
              <a:t>거늬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000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10AB5-859D-1C48-BEB5-660AD5C6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딱 보면 몰라</a:t>
            </a:r>
            <a:r>
              <a:rPr kumimoji="1" lang="en-US" altLang="ko-KR" dirty="0"/>
              <a:t>?!!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9CD83D-DD88-0B4C-A3FF-F16E6C7BC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248900" cy="1066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55D0CA-8DB1-1141-A256-ABDD422B552C}"/>
              </a:ext>
            </a:extLst>
          </p:cNvPr>
          <p:cNvSpPr/>
          <p:nvPr/>
        </p:nvSpPr>
        <p:spPr>
          <a:xfrm>
            <a:off x="1104900" y="1690688"/>
            <a:ext cx="3696730" cy="445830"/>
          </a:xfrm>
          <a:prstGeom prst="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A6E851-8CB4-5F44-9D40-A7651D8D4CCC}"/>
              </a:ext>
            </a:extLst>
          </p:cNvPr>
          <p:cNvSpPr/>
          <p:nvPr/>
        </p:nvSpPr>
        <p:spPr>
          <a:xfrm>
            <a:off x="3938716" y="2116374"/>
            <a:ext cx="2845143" cy="445830"/>
          </a:xfrm>
          <a:prstGeom prst="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AC881E-46F2-6442-8BFC-EE24E6A4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3174"/>
            <a:ext cx="4011141" cy="3615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F3CB7-F53C-834A-9D4E-530B14BFCCDC}"/>
              </a:ext>
            </a:extLst>
          </p:cNvPr>
          <p:cNvSpPr txBox="1"/>
          <p:nvPr/>
        </p:nvSpPr>
        <p:spPr>
          <a:xfrm>
            <a:off x="4992338" y="3176996"/>
            <a:ext cx="6091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눈이 있으면 알 수 있잖아</a:t>
            </a:r>
            <a:r>
              <a:rPr kumimoji="1" lang="en-US" altLang="ko-KR" dirty="0"/>
              <a:t>!!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ApplicationContext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객체잖아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66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658F0-4196-AE40-B423-B71B5CD0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요 놈을 </a:t>
            </a:r>
            <a:r>
              <a:rPr kumimoji="1" lang="en-US" altLang="ko-KR" dirty="0"/>
              <a:t>Deep </a:t>
            </a:r>
            <a:r>
              <a:rPr kumimoji="1" lang="ko-KR" altLang="en-US" dirty="0"/>
              <a:t>하게 알아 봅시다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C563361-E5B9-7D4A-805B-C74E7F9A3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90995"/>
            <a:ext cx="7582279" cy="19179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F34987-D5BF-6349-9E03-FE415007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407" y="3770348"/>
            <a:ext cx="4991100" cy="2984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86E861F-F31E-5E45-8BCB-44E8D4893C9D}"/>
              </a:ext>
            </a:extLst>
          </p:cNvPr>
          <p:cNvSpPr/>
          <p:nvPr/>
        </p:nvSpPr>
        <p:spPr>
          <a:xfrm>
            <a:off x="1844639" y="2887037"/>
            <a:ext cx="2162282" cy="314501"/>
          </a:xfrm>
          <a:prstGeom prst="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CDE6E-92A1-6E40-8029-346657EEC936}"/>
              </a:ext>
            </a:extLst>
          </p:cNvPr>
          <p:cNvSpPr txBox="1"/>
          <p:nvPr/>
        </p:nvSpPr>
        <p:spPr>
          <a:xfrm>
            <a:off x="3286828" y="2417749"/>
            <a:ext cx="3714478" cy="369332"/>
          </a:xfrm>
          <a:prstGeom prst="rect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그 만큼 중요하다는 것 아닐까요</a:t>
            </a:r>
            <a:r>
              <a:rPr kumimoji="1" lang="en-US" altLang="ko-KR" dirty="0"/>
              <a:t>!!!</a:t>
            </a:r>
            <a:endParaRPr kumimoji="1" lang="ko-KR" altLang="en-US" dirty="0"/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33460AC7-4CDB-1445-8EC5-2801D4D57831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2963993" y="2564202"/>
            <a:ext cx="284622" cy="361048"/>
          </a:xfrm>
          <a:prstGeom prst="bentConnector2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BBE2FC-1CC8-A34E-932E-D4747DFF739D}"/>
              </a:ext>
            </a:extLst>
          </p:cNvPr>
          <p:cNvSpPr txBox="1"/>
          <p:nvPr/>
        </p:nvSpPr>
        <p:spPr>
          <a:xfrm>
            <a:off x="6387832" y="4663639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latin typeface="GungsuhChe" panose="02030609000101010101" pitchFamily="49" charset="-127"/>
                <a:ea typeface="GungsuhChe" panose="02030609000101010101" pitchFamily="49" charset="-127"/>
              </a:rPr>
              <a:t>어멋</a:t>
            </a:r>
            <a:r>
              <a:rPr kumimoji="1" lang="ko-KR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이건</a:t>
            </a:r>
            <a:endParaRPr kumimoji="1" lang="en-US" altLang="ko-KR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kumimoji="1" lang="ko-KR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꼭 </a:t>
            </a:r>
            <a:r>
              <a:rPr kumimoji="1" lang="ko-KR" altLang="en-US" sz="2400" b="1" dirty="0" err="1">
                <a:latin typeface="GungsuhChe" panose="02030609000101010101" pitchFamily="49" charset="-127"/>
                <a:ea typeface="GungsuhChe" panose="02030609000101010101" pitchFamily="49" charset="-127"/>
              </a:rPr>
              <a:t>공부해야해</a:t>
            </a:r>
            <a:r>
              <a:rPr kumimoji="1" lang="en-US" altLang="ko-KR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!!</a:t>
            </a:r>
            <a:endParaRPr kumimoji="1" lang="ko-KR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36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658F0-4196-AE40-B423-B71B5CD0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ApplicationContext</a:t>
            </a:r>
            <a:r>
              <a:rPr kumimoji="1" lang="en-US" altLang="ko-KR" dirty="0"/>
              <a:t> vs </a:t>
            </a:r>
            <a:r>
              <a:rPr kumimoji="1" lang="en-US" altLang="ko-KR" dirty="0" err="1"/>
              <a:t>BeanFactory</a:t>
            </a:r>
            <a:endParaRPr kumimoji="1"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0BEC626-4F65-3241-A91F-A3950C967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53281"/>
              </p:ext>
            </p:extLst>
          </p:nvPr>
        </p:nvGraphicFramePr>
        <p:xfrm>
          <a:off x="838200" y="1825625"/>
          <a:ext cx="10515597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822">
                  <a:extLst>
                    <a:ext uri="{9D8B030D-6E8A-4147-A177-3AD203B41FA5}">
                      <a16:colId xmlns:a16="http://schemas.microsoft.com/office/drawing/2014/main" val="4168835122"/>
                    </a:ext>
                  </a:extLst>
                </a:gridCol>
                <a:gridCol w="4006922">
                  <a:extLst>
                    <a:ext uri="{9D8B030D-6E8A-4147-A177-3AD203B41FA5}">
                      <a16:colId xmlns:a16="http://schemas.microsoft.com/office/drawing/2014/main" val="2021661365"/>
                    </a:ext>
                  </a:extLst>
                </a:gridCol>
                <a:gridCol w="4572853">
                  <a:extLst>
                    <a:ext uri="{9D8B030D-6E8A-4147-A177-3AD203B41FA5}">
                      <a16:colId xmlns:a16="http://schemas.microsoft.com/office/drawing/2014/main" val="3393786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dirty="0" err="1"/>
                        <a:t>ApplicationContext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dirty="0" err="1"/>
                        <a:t>BeanFactory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5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로딩 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객체들을 </a:t>
                      </a:r>
                      <a:r>
                        <a:rPr lang="en-US" altLang="ko-KR" dirty="0"/>
                        <a:t>app </a:t>
                      </a:r>
                      <a:r>
                        <a:rPr lang="ko-KR" altLang="en-US" dirty="0"/>
                        <a:t>실행 즉시 </a:t>
                      </a:r>
                      <a:r>
                        <a:rPr lang="en-US" altLang="ko-KR" dirty="0"/>
                        <a:t>pre-loading </a:t>
                      </a:r>
                      <a:r>
                        <a:rPr lang="ko-KR" altLang="en-US" dirty="0"/>
                        <a:t>해줌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객체들을 요청 시점에서 </a:t>
                      </a:r>
                      <a:r>
                        <a:rPr lang="en-US" altLang="ko-KR" dirty="0"/>
                        <a:t>lazy-loading </a:t>
                      </a:r>
                      <a:r>
                        <a:rPr lang="ko-KR" altLang="en-US" dirty="0"/>
                        <a:t>해줌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7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상속 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dirty="0" err="1"/>
                        <a:t>BeanFactory</a:t>
                      </a:r>
                      <a:r>
                        <a:rPr kumimoji="1" lang="ko-KR" altLang="en-US" dirty="0"/>
                        <a:t> </a:t>
                      </a:r>
                      <a:r>
                        <a:rPr kumimoji="1" lang="ko-KR" altLang="en-US" dirty="0" err="1"/>
                        <a:t>를</a:t>
                      </a:r>
                      <a:r>
                        <a:rPr kumimoji="1" lang="ko-KR" altLang="en-US" dirty="0"/>
                        <a:t> 상속 받는 인터페이스</a:t>
                      </a:r>
                      <a:endParaRPr kumimoji="1" lang="en-US" altLang="ko-KR" dirty="0"/>
                    </a:p>
                    <a:p>
                      <a:pPr latinLnBrk="1"/>
                      <a:r>
                        <a:rPr lang="en-US" altLang="ko-KR" dirty="0"/>
                        <a:t>(extends </a:t>
                      </a:r>
                      <a:r>
                        <a:rPr lang="en" altLang="ko-KR" dirty="0" err="1"/>
                        <a:t>ListableBeanFactory</a:t>
                      </a:r>
                      <a:r>
                        <a:rPr lang="en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ko-KR" dirty="0" err="1"/>
                        <a:t>HierarchicalBeanFactory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BeanFactory</a:t>
                      </a:r>
                      <a:r>
                        <a:rPr lang="ko-KR" altLang="en-US" dirty="0"/>
                        <a:t> 들의 최상위 인터페이스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261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B0F51E-C554-5E4B-9EB4-DC83719ADBF9}"/>
              </a:ext>
            </a:extLst>
          </p:cNvPr>
          <p:cNvSpPr txBox="1"/>
          <p:nvPr/>
        </p:nvSpPr>
        <p:spPr>
          <a:xfrm>
            <a:off x="838200" y="4565048"/>
            <a:ext cx="9950096" cy="923330"/>
          </a:xfrm>
          <a:prstGeom prst="rect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ApplicationContext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 객체 </a:t>
            </a:r>
            <a:r>
              <a:rPr kumimoji="1" lang="en-US" altLang="ko-KR" dirty="0"/>
              <a:t>pre-loading</a:t>
            </a:r>
            <a:r>
              <a:rPr kumimoji="1" lang="ko-KR" altLang="en-US" dirty="0"/>
              <a:t>은 엔터프라이즈 어플리케이션에서 유리하다</a:t>
            </a:r>
            <a:r>
              <a:rPr kumimoji="1" lang="en-US" altLang="ko-KR" dirty="0"/>
              <a:t>!!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메모리는 많이 차지하지만 </a:t>
            </a:r>
            <a:r>
              <a:rPr kumimoji="1" lang="en-US" altLang="ko-KR" dirty="0"/>
              <a:t>lazy-loading</a:t>
            </a:r>
            <a:r>
              <a:rPr kumimoji="1" lang="ko-KR" altLang="en-US" dirty="0"/>
              <a:t>에 비해 객체 생성 시간이 없으니 속도가 더 </a:t>
            </a:r>
            <a:r>
              <a:rPr kumimoji="1" lang="ko-KR" altLang="en-US" dirty="0" err="1"/>
              <a:t>빠르니깐</a:t>
            </a:r>
            <a:r>
              <a:rPr kumimoji="1" lang="en-US" altLang="ko-KR" dirty="0"/>
              <a:t>!)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87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658F0-4196-AE40-B423-B71B5CD0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 할 좋은 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D24C6-BF39-CD46-9C4F-D8A2C0322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http://</a:t>
            </a:r>
            <a:r>
              <a:rPr kumimoji="1" lang="en" altLang="ko-KR" dirty="0" err="1">
                <a:hlinkClick r:id="rId2"/>
              </a:rPr>
              <a:t>ldg.pe.kr</a:t>
            </a:r>
            <a:r>
              <a:rPr kumimoji="1" lang="en" altLang="ko-KR" dirty="0">
                <a:hlinkClick r:id="rId2"/>
              </a:rPr>
              <a:t>/</a:t>
            </a:r>
            <a:r>
              <a:rPr kumimoji="1" lang="en" altLang="ko-KR" dirty="0" err="1">
                <a:hlinkClick r:id="rId2"/>
              </a:rPr>
              <a:t>framework_reference</a:t>
            </a:r>
            <a:r>
              <a:rPr kumimoji="1" lang="en" altLang="ko-KR" dirty="0">
                <a:hlinkClick r:id="rId2"/>
              </a:rPr>
              <a:t>/spring/ver1.2.2/html/</a:t>
            </a:r>
            <a:r>
              <a:rPr kumimoji="1" lang="en" altLang="ko-KR" dirty="0" err="1">
                <a:hlinkClick r:id="rId2"/>
              </a:rPr>
              <a:t>beans.html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63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139</Words>
  <Application>Microsoft Macintosh PowerPoint</Application>
  <PresentationFormat>와이드스크린</PresentationFormat>
  <Paragraphs>27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GungsuhChe</vt:lpstr>
      <vt:lpstr>맑은 고딕</vt:lpstr>
      <vt:lpstr>Arial</vt:lpstr>
      <vt:lpstr>Office 테마</vt:lpstr>
      <vt:lpstr>스프링 컨테이너</vt:lpstr>
      <vt:lpstr>객체는 다 어디 갔을까? 어디서 가져올까?</vt:lpstr>
      <vt:lpstr>딱 보면 몰라?!!</vt:lpstr>
      <vt:lpstr>요 놈을 Deep 하게 알아 봅시다</vt:lpstr>
      <vt:lpstr>ApplicationContext vs BeanFactory</vt:lpstr>
      <vt:lpstr>참고 할 좋은 문서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컨테이너</dc:title>
  <dc:creator>동희 윤</dc:creator>
  <cp:lastModifiedBy>동희 윤</cp:lastModifiedBy>
  <cp:revision>9</cp:revision>
  <dcterms:created xsi:type="dcterms:W3CDTF">2021-06-01T14:25:21Z</dcterms:created>
  <dcterms:modified xsi:type="dcterms:W3CDTF">2021-06-01T15:39:21Z</dcterms:modified>
</cp:coreProperties>
</file>