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B2F49-A3AC-CF42-B814-215D7019B943}" type="datetimeFigureOut">
              <a:rPr kumimoji="1" lang="ko-KR" altLang="en-US" smtClean="0"/>
              <a:t>2021. 6. 13.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936EA-1A69-0F47-B100-87B8FA8307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711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C3994-7A26-1846-978F-97E467857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7AD08A-9978-0745-992B-E5E7F40DB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9BD0A-1405-6040-B697-BD0B3D4A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D63FC-ED43-1046-8D6C-D5BEA2EC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48A6C-5D15-1644-AC03-3C9FD241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518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71B6F-1BE3-3646-9008-29A6F9BA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37E7C1-749D-0F4B-B894-E4B656ED2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3BBF7-0809-AE40-90E3-2D8F4DF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3FD30-899C-B542-A34A-74D69F34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79906-DDAE-4241-9211-BFFD0ADD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919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2DF5D8-5FF0-AC4F-B911-0BD90C349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1228BE-895C-0441-8D6F-8D7EB1174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EED19-DA81-224D-B191-A8474791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F5D2D-EF1B-8C45-B32C-4568469F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BA342-C631-8448-80D4-F5DF2A44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049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17971-BE09-7040-96D1-D7C35512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EFFB5-3067-1E4F-BB18-B6A15F3D9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0D332-9FFA-D349-AC00-D6D28A3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25E0E-CE85-2E42-AD8A-11FBF7BE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71602-28E3-F048-8909-25666305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424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CA3CA-BE15-2045-A287-EDF39559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46C4B1-A672-2C47-B97E-0BDB1F005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AE48BA-2477-A543-B4CD-0AE92047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95620D-9F19-334F-818D-CAAB16F7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5F083-41B9-0D46-BE11-89D44C2B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958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9B39E-E7CE-EF46-987F-45A80076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C69CF-3430-2047-9FC0-716C085C6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DD218A-132C-8849-8926-59B668CC0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C8DA8A-D3D0-F74F-AA16-63C6E4C9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C6707-DBB8-3D4C-AEF4-16E33D50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7E903-C911-8841-B156-585E0A23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174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DFB92-F6EA-B044-A646-870B838E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E6EBE-8C6A-EF4C-987B-E99AD6749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622A0A-A8AF-9744-AF00-51BC83B00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291715-B9DF-354F-839D-5EF38F4D9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B9F6F1-E442-624D-AA4A-94C207CD7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A45919-11F7-7449-BF41-D4963719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A07F01-FC4D-0E48-B097-2263E3E6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E8047F-44D6-9A44-AA75-711E4717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797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74BB7-34AC-5E4C-8E05-381E17EA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C8AFC5-391A-0245-B8B8-7446EC68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4EB3B4-8A39-0848-9A0A-E6D14143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C49EE9-8B33-8944-9305-7F3FEB3B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809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4B4B6C-DA37-6847-9090-DCC2EBBC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85A0C5-6563-AF43-B3A6-E9DB3F17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87850A-E8FD-6249-B46C-005B48A5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855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5BA07-7406-1E4F-BCFC-F6E17FCE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3164F-BA03-D34E-9C0D-AA195A65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5228CA-D0DC-494B-BCE5-1515B0BB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68327C-CFAE-7D44-8C2B-3E2695A1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C458F7-B9FC-1C4A-89DF-375204DF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8CBB4-07CA-124F-B2D7-4209A15A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902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34A98-6103-C843-BE33-7C276E90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29391D-187D-2245-8AA8-DACF8F679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F580AE-BA30-344C-AF90-30CE70BEE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B7510-6A48-5747-A4DC-0F56CAC6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0BB4A-CCE2-324B-82C1-BE5AB868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AF8A49-7DD0-2148-B894-90796D9F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687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C5436A-DD3D-7240-A8ED-BDE2B0FC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7DEBE4-6FE0-0B46-AF7F-B791CF1F1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9E4C0-4BF9-AF4B-8474-C29F589C8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CD3DF-0EC5-7A4B-BE7D-ED98ED13CC26}" type="datetimeFigureOut">
              <a:rPr kumimoji="1" lang="ko-KR" altLang="en-US" smtClean="0"/>
              <a:t>2021. 6. 13.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00B75-C314-C94B-914B-BE4DAF5FE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F96CE-99A7-4645-A70E-8E04DCBE1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724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5E8F1-D74C-2E4C-877A-93D48C497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객체지향적인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B439C3-C7CF-4B40-8091-801CBC7D2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과연 무조건 옳은 것일까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24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143BF7-54FA-CA41-94DA-CE22C26E967C}"/>
              </a:ext>
            </a:extLst>
          </p:cNvPr>
          <p:cNvSpPr txBox="1"/>
          <p:nvPr/>
        </p:nvSpPr>
        <p:spPr>
          <a:xfrm>
            <a:off x="0" y="0"/>
            <a:ext cx="3876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때는 바야흐로 </a:t>
            </a:r>
            <a:r>
              <a:rPr kumimoji="1" lang="en-US" altLang="ko-KR" dirty="0"/>
              <a:t>2021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6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4</a:t>
            </a:r>
            <a:r>
              <a:rPr kumimoji="1" lang="ko-KR" altLang="en-US" dirty="0"/>
              <a:t>일</a:t>
            </a:r>
            <a:r>
              <a:rPr kumimoji="1" lang="en-US" altLang="ko-KR" dirty="0"/>
              <a:t>..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신입사원 윤 씨가 어떤 결정을 한다</a:t>
            </a:r>
            <a:r>
              <a:rPr kumimoji="1" lang="en-US" altLang="ko-KR" dirty="0"/>
              <a:t>.</a:t>
            </a:r>
          </a:p>
        </p:txBody>
      </p:sp>
      <p:pic>
        <p:nvPicPr>
          <p:cNvPr id="1026" name="Picture 2" descr="풍선 천사와 악마 - 고양이 - 스톡일러스트 [59322585] - PIXTA">
            <a:extLst>
              <a:ext uri="{FF2B5EF4-FFF2-40B4-BE49-F238E27FC236}">
                <a16:creationId xmlns:a16="http://schemas.microsoft.com/office/drawing/2014/main" id="{BFB4F2E3-26D9-D94C-BAFC-B98E0DD31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518" y="2843048"/>
            <a:ext cx="3860531" cy="401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사각형 설명선[R] 10">
            <a:extLst>
              <a:ext uri="{FF2B5EF4-FFF2-40B4-BE49-F238E27FC236}">
                <a16:creationId xmlns:a16="http://schemas.microsoft.com/office/drawing/2014/main" id="{4B6A8D16-7B9E-F24C-B70A-CE1DF828A387}"/>
              </a:ext>
            </a:extLst>
          </p:cNvPr>
          <p:cNvSpPr/>
          <p:nvPr/>
        </p:nvSpPr>
        <p:spPr>
          <a:xfrm flipH="1">
            <a:off x="943449" y="1554731"/>
            <a:ext cx="4453722" cy="1265657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dirty="0"/>
              <a:t>이거 객체지향적으로 수정해야 </a:t>
            </a:r>
            <a:endParaRPr kumimoji="1" lang="en-US" altLang="ko-KR" dirty="0"/>
          </a:p>
          <a:p>
            <a:r>
              <a:rPr kumimoji="1" lang="ko-KR" altLang="en-US" dirty="0"/>
              <a:t>나중에 수정할 때 편할 거야</a:t>
            </a:r>
            <a:r>
              <a:rPr kumimoji="1" lang="en-US" altLang="ko-KR" dirty="0"/>
              <a:t>!</a:t>
            </a:r>
          </a:p>
          <a:p>
            <a:r>
              <a:rPr kumimoji="1" lang="ko-KR" altLang="en-US" dirty="0"/>
              <a:t>너의 발전을 위해서도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 코드를 나중에 볼 사람을 위해서도</a:t>
            </a:r>
            <a:r>
              <a:rPr kumimoji="1" lang="en-US" altLang="ko-KR" dirty="0"/>
              <a:t>!</a:t>
            </a:r>
            <a:endParaRPr kumimoji="1" lang="ko-KR" altLang="en-US" dirty="0"/>
          </a:p>
        </p:txBody>
      </p:sp>
      <p:sp>
        <p:nvSpPr>
          <p:cNvPr id="13" name="사각형 설명선[R] 12">
            <a:extLst>
              <a:ext uri="{FF2B5EF4-FFF2-40B4-BE49-F238E27FC236}">
                <a16:creationId xmlns:a16="http://schemas.microsoft.com/office/drawing/2014/main" id="{D3B68819-8B41-3944-A0CD-1A57AAAC1961}"/>
              </a:ext>
            </a:extLst>
          </p:cNvPr>
          <p:cNvSpPr/>
          <p:nvPr/>
        </p:nvSpPr>
        <p:spPr>
          <a:xfrm>
            <a:off x="6118869" y="1554731"/>
            <a:ext cx="3016360" cy="1265657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dirty="0"/>
              <a:t>시간만 </a:t>
            </a:r>
            <a:r>
              <a:rPr kumimoji="1" lang="ko-KR" altLang="en-US" dirty="0" err="1"/>
              <a:t>드릅게</a:t>
            </a:r>
            <a:r>
              <a:rPr kumimoji="1" lang="ko-KR" altLang="en-US" dirty="0"/>
              <a:t> 잡아먹는</a:t>
            </a:r>
            <a:endParaRPr kumimoji="1" lang="en-US" altLang="ko-KR" dirty="0"/>
          </a:p>
          <a:p>
            <a:r>
              <a:rPr kumimoji="1" lang="ko-KR" altLang="en-US" dirty="0"/>
              <a:t>객체지향적인 프로그래밍</a:t>
            </a:r>
            <a:endParaRPr kumimoji="1" lang="en-US" altLang="ko-KR" dirty="0"/>
          </a:p>
          <a:p>
            <a:r>
              <a:rPr kumimoji="1" lang="ko-KR" altLang="en-US" dirty="0"/>
              <a:t>해서 뭐하냐</a:t>
            </a:r>
            <a:r>
              <a:rPr kumimoji="1" lang="en-US" altLang="ko-KR" dirty="0"/>
              <a:t>!</a:t>
            </a:r>
          </a:p>
          <a:p>
            <a:r>
              <a:rPr kumimoji="1" lang="ko-KR" altLang="en-US" dirty="0"/>
              <a:t>걍 </a:t>
            </a:r>
            <a:r>
              <a:rPr kumimoji="1" lang="en-US" altLang="ko-KR" dirty="0"/>
              <a:t>if else </a:t>
            </a:r>
            <a:r>
              <a:rPr kumimoji="1" lang="ko-KR" altLang="en-US" dirty="0"/>
              <a:t>로 처리해</a:t>
            </a:r>
            <a:r>
              <a:rPr kumimoji="1" lang="en-US" altLang="ko-KR" dirty="0"/>
              <a:t>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74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ECFB4E-9AF9-1542-BF75-28881701CCDD}"/>
              </a:ext>
            </a:extLst>
          </p:cNvPr>
          <p:cNvSpPr txBox="1"/>
          <p:nvPr/>
        </p:nvSpPr>
        <p:spPr>
          <a:xfrm>
            <a:off x="0" y="0"/>
            <a:ext cx="57679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JSON</a:t>
            </a:r>
            <a:r>
              <a:rPr kumimoji="1" lang="ko-KR" altLang="en-US" dirty="0"/>
              <a:t> 의 가르침을 받은 객체지향 주니어 이기에</a:t>
            </a:r>
            <a:endParaRPr kumimoji="1" lang="en-US" altLang="ko-KR" dirty="0"/>
          </a:p>
          <a:p>
            <a:r>
              <a:rPr kumimoji="1" lang="ko-KR" altLang="en-US" dirty="0"/>
              <a:t>천사의 말을 믿고 객체지향적인 개발을 선택한 그</a:t>
            </a:r>
            <a:r>
              <a:rPr kumimoji="1" lang="en-US" altLang="ko-KR" dirty="0"/>
              <a:t>…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그러나 사실 천사는 천사의 탈을 쓴 악마였고</a:t>
            </a:r>
            <a:endParaRPr kumimoji="1" lang="en-US" altLang="ko-KR" dirty="0"/>
          </a:p>
          <a:p>
            <a:r>
              <a:rPr kumimoji="1" lang="ko-KR" altLang="en-US" dirty="0"/>
              <a:t>윤 씨는 돌이킬 수 없는 강을 건너게 돼 엄청난 시간을</a:t>
            </a:r>
            <a:endParaRPr kumimoji="1" lang="en-US" altLang="ko-KR" dirty="0"/>
          </a:p>
          <a:p>
            <a:r>
              <a:rPr kumimoji="1" lang="ko-KR" altLang="en-US" dirty="0"/>
              <a:t>객체지향적인 코드로의 </a:t>
            </a:r>
            <a:r>
              <a:rPr kumimoji="1" lang="ko-KR" altLang="en-US" dirty="0" err="1"/>
              <a:t>리펙터링에</a:t>
            </a:r>
            <a:r>
              <a:rPr kumimoji="1" lang="ko-KR" altLang="en-US" dirty="0"/>
              <a:t> 써버렸다</a:t>
            </a:r>
            <a:r>
              <a:rPr kumimoji="1" lang="en-US" altLang="ko-KR" dirty="0"/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65140DA-570E-7E45-9AED-00E34DB96383}"/>
              </a:ext>
            </a:extLst>
          </p:cNvPr>
          <p:cNvGrpSpPr/>
          <p:nvPr/>
        </p:nvGrpSpPr>
        <p:grpSpPr>
          <a:xfrm>
            <a:off x="1702676" y="3084786"/>
            <a:ext cx="3073463" cy="3168869"/>
            <a:chOff x="2091559" y="3074276"/>
            <a:chExt cx="1609876" cy="1770993"/>
          </a:xfrm>
        </p:grpSpPr>
        <p:pic>
          <p:nvPicPr>
            <p:cNvPr id="4" name="Picture 2" descr="풍선 천사와 악마 - 고양이 - 스톡일러스트 [59322585] - PIXTA">
              <a:extLst>
                <a:ext uri="{FF2B5EF4-FFF2-40B4-BE49-F238E27FC236}">
                  <a16:creationId xmlns:a16="http://schemas.microsoft.com/office/drawing/2014/main" id="{996302C5-339D-4847-9CCC-F97ADFA2A0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4" t="3927" r="56633" b="54974"/>
            <a:stretch/>
          </p:blipFill>
          <p:spPr bwMode="auto">
            <a:xfrm>
              <a:off x="2091559" y="3195145"/>
              <a:ext cx="1418896" cy="1650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풍선 천사와 악마 - 고양이 - 스톡일러스트 [59322585] - PIXTA">
              <a:extLst>
                <a:ext uri="{FF2B5EF4-FFF2-40B4-BE49-F238E27FC236}">
                  <a16:creationId xmlns:a16="http://schemas.microsoft.com/office/drawing/2014/main" id="{AE5461B7-82F2-AE4F-BB56-F4F52CE00E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676" b="55890"/>
            <a:stretch/>
          </p:blipFill>
          <p:spPr bwMode="auto">
            <a:xfrm>
              <a:off x="2801007" y="3074276"/>
              <a:ext cx="900428" cy="1770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사각형 설명선[R] 6">
            <a:extLst>
              <a:ext uri="{FF2B5EF4-FFF2-40B4-BE49-F238E27FC236}">
                <a16:creationId xmlns:a16="http://schemas.microsoft.com/office/drawing/2014/main" id="{3E892C7E-E07F-6041-97B9-276DD93B9649}"/>
              </a:ext>
            </a:extLst>
          </p:cNvPr>
          <p:cNvSpPr/>
          <p:nvPr/>
        </p:nvSpPr>
        <p:spPr>
          <a:xfrm>
            <a:off x="2828415" y="2527155"/>
            <a:ext cx="1910125" cy="665767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dirty="0" err="1"/>
              <a:t>옼ㅋㅋㅋ</a:t>
            </a:r>
            <a:r>
              <a:rPr kumimoji="1" lang="ko-KR" altLang="en-US" dirty="0"/>
              <a:t> 그걸 믿네</a:t>
            </a:r>
          </a:p>
        </p:txBody>
      </p:sp>
      <p:pic>
        <p:nvPicPr>
          <p:cNvPr id="2050" name="Picture 2" descr="난 코딩 도저히 못해먹겠더라 - 라스트오리진 채널">
            <a:extLst>
              <a:ext uri="{FF2B5EF4-FFF2-40B4-BE49-F238E27FC236}">
                <a16:creationId xmlns:a16="http://schemas.microsoft.com/office/drawing/2014/main" id="{D7A78B2F-D49D-5041-AC18-6919B7B5E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0" y="3462907"/>
            <a:ext cx="30861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사각형 설명선[R] 8">
            <a:extLst>
              <a:ext uri="{FF2B5EF4-FFF2-40B4-BE49-F238E27FC236}">
                <a16:creationId xmlns:a16="http://schemas.microsoft.com/office/drawing/2014/main" id="{6F03A351-C885-1147-A4F1-C91CB5E78203}"/>
              </a:ext>
            </a:extLst>
          </p:cNvPr>
          <p:cNvSpPr/>
          <p:nvPr/>
        </p:nvSpPr>
        <p:spPr>
          <a:xfrm>
            <a:off x="7090359" y="2527155"/>
            <a:ext cx="3579992" cy="665767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FE </a:t>
            </a:r>
            <a:r>
              <a:rPr kumimoji="1" lang="ko-KR" altLang="en-US" dirty="0"/>
              <a:t>쪽에서 할 게 많이 남았는데 시간이 얼마 안 남았어</a:t>
            </a:r>
            <a:r>
              <a:rPr kumimoji="1" lang="en-US" altLang="ko-KR" dirty="0"/>
              <a:t>!!!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54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D4D606-0C03-464A-A836-43853CD600F9}"/>
              </a:ext>
            </a:extLst>
          </p:cNvPr>
          <p:cNvSpPr txBox="1"/>
          <p:nvPr/>
        </p:nvSpPr>
        <p:spPr>
          <a:xfrm>
            <a:off x="1889560" y="2413337"/>
            <a:ext cx="85619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실무에서의 객체지향적인 프로그래밍은 과연 무조건 좋은 것 일까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프로젝트에 주어진 시간에 비해 개발 할 양은 너무 많다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실무에서 객체지향적인 코드로의 </a:t>
            </a:r>
            <a:r>
              <a:rPr kumimoji="1" lang="ko-KR" altLang="en-US" dirty="0" err="1"/>
              <a:t>리펙터링은</a:t>
            </a:r>
            <a:r>
              <a:rPr kumimoji="1" lang="ko-KR" altLang="en-US" dirty="0"/>
              <a:t> 시간을 너무 잡아먹는 것이 아닐까</a:t>
            </a:r>
            <a:r>
              <a:rPr kumimoji="1"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863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137</Words>
  <Application>Microsoft Macintosh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객체지향적인 개발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컨테이너</dc:title>
  <dc:creator>동희 윤</dc:creator>
  <cp:lastModifiedBy>동희 윤</cp:lastModifiedBy>
  <cp:revision>12</cp:revision>
  <dcterms:created xsi:type="dcterms:W3CDTF">2021-06-01T14:25:21Z</dcterms:created>
  <dcterms:modified xsi:type="dcterms:W3CDTF">2021-06-13T06:16:35Z</dcterms:modified>
</cp:coreProperties>
</file>