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68" r:id="rId4"/>
    <p:sldId id="265" r:id="rId5"/>
    <p:sldId id="269" r:id="rId6"/>
    <p:sldId id="270" r:id="rId7"/>
    <p:sldId id="266" r:id="rId8"/>
    <p:sldId id="271" r:id="rId9"/>
    <p:sldId id="27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40B5D"/>
    <a:srgbClr val="F4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/>
    <p:restoredTop sz="90000"/>
  </p:normalViewPr>
  <p:slideViewPr>
    <p:cSldViewPr>
      <p:cViewPr varScale="1">
        <p:scale>
          <a:sx n="136" d="100"/>
          <a:sy n="136" d="100"/>
        </p:scale>
        <p:origin x="2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5C30-8E4E-5B4B-BAC8-8A90BE246F54}" type="datetimeFigureOut">
              <a:rPr kumimoji="1" lang="ko-KR" altLang="en-US" smtClean="0"/>
              <a:t>2021. 6. 1.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D7C5-AAE2-864F-864B-E4EA6B2E90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867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947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Bean.xml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Car </a:t>
            </a:r>
            <a:r>
              <a:rPr kumimoji="1" lang="ko-KR" altLang="en-US" dirty="0"/>
              <a:t>클래스를 </a:t>
            </a:r>
            <a:r>
              <a:rPr kumimoji="1" lang="en-US" altLang="ko-KR" dirty="0"/>
              <a:t>bean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등록하면 스프링 프레임워크의 컨테이너에 자동 등록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 사용 시에 자동으로 컨테이너로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Car</a:t>
            </a:r>
            <a:r>
              <a:rPr kumimoji="1" lang="ko-KR" altLang="en-US" dirty="0"/>
              <a:t>객체를 받아 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3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Bean.xml</a:t>
            </a:r>
            <a:r>
              <a:rPr kumimoji="1" lang="ko-KR" altLang="en-US" dirty="0"/>
              <a:t>을 따로 두지 않아도 </a:t>
            </a:r>
            <a:r>
              <a:rPr kumimoji="1" lang="en-US" altLang="ko-KR" dirty="0" err="1"/>
              <a:t>autowired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해당 클래스 객체를 자동으로 컨테이너에 등록 및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5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1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3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9814-C56A-407D-A4AD-B41082169AD7}" type="datetimeFigureOut">
              <a:rPr lang="ko-KR" altLang="en-US" smtClean="0"/>
              <a:t>2021. 6. 1.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g-developers.tistory.com/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njin3786.tistory.com/233" TargetMode="External"/><Relationship Id="rId4" Type="http://schemas.openxmlformats.org/officeDocument/2006/relationships/hyperlink" Target="https://galid1.tistory.com/5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bum.dev/8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331640" y="1988840"/>
            <a:ext cx="6404859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IoC DI </a:t>
            </a:r>
            <a:r>
              <a:rPr lang="ko-KR" altLang="en-US" sz="36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컨테이너</a:t>
            </a:r>
            <a:endParaRPr lang="en-US" altLang="ko-KR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  <a:p>
            <a:endParaRPr lang="en-US" altLang="ko-KR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  <a:p>
            <a:r>
              <a:rPr lang="ko-KR" altLang="en-US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무엇일까</a:t>
            </a:r>
            <a:r>
              <a:rPr lang="en-US" altLang="ko-KR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~~</a:t>
            </a:r>
            <a:r>
              <a:rPr lang="ko-KR" altLang="en-US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요</a:t>
            </a:r>
            <a:r>
              <a:rPr lang="en-US" altLang="ko-KR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?</a:t>
            </a:r>
            <a:endParaRPr lang="ko-KR" altLang="en-US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참고 링크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46856" y="162880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891" y="2967462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/ DI / bean</a:t>
            </a:r>
          </a:p>
          <a:p>
            <a:pPr marL="0" indent="0">
              <a:buNone/>
            </a:pPr>
            <a:endParaRPr lang="en-US" altLang="ko-KR" sz="1400" dirty="0" err="1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" altLang="ko-KR" sz="1300" dirty="0">
                <a:hlinkClick r:id="rId3"/>
              </a:rPr>
              <a:t>https://dog-</a:t>
            </a:r>
            <a:r>
              <a:rPr lang="en" altLang="ko-KR" sz="1300" dirty="0" err="1">
                <a:hlinkClick r:id="rId3"/>
              </a:rPr>
              <a:t>developers.tistory.com</a:t>
            </a:r>
            <a:r>
              <a:rPr lang="en" altLang="ko-KR" sz="1300" dirty="0">
                <a:hlinkClick r:id="rId3"/>
              </a:rPr>
              <a:t>/12</a:t>
            </a:r>
            <a:endParaRPr lang="en" altLang="ko-KR" sz="1300" dirty="0"/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" altLang="ko-KR" sz="1200" dirty="0">
                <a:hlinkClick r:id="rId4"/>
              </a:rPr>
              <a:t>https://galid1.tistory.com/512</a:t>
            </a:r>
            <a:endParaRPr lang="en" altLang="ko-KR" sz="1200" dirty="0"/>
          </a:p>
          <a:p>
            <a:pPr marL="0" indent="0">
              <a:buNone/>
            </a:pPr>
            <a:endParaRPr lang="en" altLang="ko-KR" sz="1200" dirty="0"/>
          </a:p>
          <a:p>
            <a:pPr marL="0" indent="0">
              <a:buNone/>
            </a:pPr>
            <a:endParaRPr lang="en" altLang="ko-KR" sz="1200" dirty="0"/>
          </a:p>
          <a:p>
            <a:pPr marL="0" indent="0">
              <a:buNone/>
            </a:pPr>
            <a:r>
              <a:rPr lang="en" altLang="ko-KR" sz="1200" dirty="0"/>
              <a:t>DI Container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" altLang="ko-KR" sz="1200" dirty="0">
                <a:hlinkClick r:id="rId5"/>
              </a:rPr>
              <a:t>https://eunjin3786.tistory.com/233</a:t>
            </a:r>
            <a:endParaRPr lang="en" altLang="ko-KR" sz="1200" dirty="0"/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10612" y="4015147"/>
            <a:ext cx="81658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0612" y="5260242"/>
            <a:ext cx="81658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IoC, DI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란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4747" y="2132856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일종 </a:t>
            </a: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종류로는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DL, 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가 있고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DL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컨테이너 종속이 증가하는 문제가 있어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를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주로 사용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: </a:t>
            </a: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객체 할당에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new 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키워드를 사용하지 않고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개발자가 제어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어딘가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부터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받아 온다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객체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(===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가 제어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즉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스프링에서의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일종으로써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,(</a:t>
            </a:r>
            <a:r>
              <a:rPr lang="ko-KR" altLang="en-US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</a:t>
            </a:r>
            <a:r>
              <a:rPr lang="en-US" altLang="ko-KR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와 다르다고 생각해요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!)</a:t>
            </a: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특징을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이용할 때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</a:t>
            </a:r>
            <a:r>
              <a:rPr lang="en-US" altLang="ko-KR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원칙을 추가한 새로운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DI!!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윤동희는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이를 </a:t>
            </a:r>
            <a:r>
              <a:rPr lang="ko-KR" altLang="en-US" sz="1400" b="1" dirty="0">
                <a:solidFill>
                  <a:srgbClr val="FF0000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스프링</a:t>
            </a:r>
            <a:r>
              <a:rPr lang="en-US" altLang="ko-KR" sz="1400" b="1" dirty="0">
                <a:solidFill>
                  <a:srgbClr val="FF0000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4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라고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명명하겠노라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!!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7EE22-F133-E442-9AF2-55C97C431D05}"/>
              </a:ext>
            </a:extLst>
          </p:cNvPr>
          <p:cNvSpPr/>
          <p:nvPr/>
        </p:nvSpPr>
        <p:spPr>
          <a:xfrm>
            <a:off x="3491880" y="3068960"/>
            <a:ext cx="980280" cy="144016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5BD06-6C44-BD4E-8463-D0BC56ED5B3A}"/>
              </a:ext>
            </a:extLst>
          </p:cNvPr>
          <p:cNvSpPr/>
          <p:nvPr/>
        </p:nvSpPr>
        <p:spPr>
          <a:xfrm>
            <a:off x="3059832" y="3250550"/>
            <a:ext cx="1872208" cy="250458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7DC0C8BF-B2FF-EA43-ADAB-97321014BE0C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>
            <a:off x="4472160" y="3140968"/>
            <a:ext cx="459880" cy="234811"/>
          </a:xfrm>
          <a:prstGeom prst="bentConnector3">
            <a:avLst>
              <a:gd name="adj1" fmla="val 1497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그래서 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DI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가 뭔데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?</a:t>
            </a: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4747" y="2651036"/>
            <a:ext cx="3511189" cy="2434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-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클래스를 사용한다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===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 의존한다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의존성을 가진다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.)</a:t>
            </a:r>
          </a:p>
          <a:p>
            <a:pPr marL="0" indent="0">
              <a:buNone/>
            </a:pPr>
            <a:r>
              <a:rPr lang="en" altLang="ko-KR" sz="1000" dirty="0"/>
              <a:t>class </a:t>
            </a:r>
            <a:r>
              <a:rPr lang="en" altLang="ko-KR" sz="1000" dirty="0" err="1"/>
              <a:t>Aclass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void </a:t>
            </a:r>
            <a:r>
              <a:rPr lang="en" altLang="ko-KR" sz="1000" dirty="0" err="1"/>
              <a:t>studyHard</a:t>
            </a:r>
            <a:r>
              <a:rPr lang="en" altLang="ko-KR" sz="1000" dirty="0"/>
              <a:t>(){</a:t>
            </a:r>
            <a:br>
              <a:rPr lang="en" altLang="ko-KR" sz="1000" dirty="0"/>
            </a:br>
            <a:r>
              <a:rPr lang="en" altLang="ko-KR" sz="1000" dirty="0"/>
              <a:t>    ...</a:t>
            </a:r>
            <a:r>
              <a:rPr lang="ko-KR" altLang="en-US" sz="1000" dirty="0"/>
              <a:t>새싹이는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오늘도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열심히 공부 하네 </a:t>
            </a:r>
            <a:r>
              <a:rPr lang="ko-KR" altLang="en-US" sz="1000" dirty="0" err="1"/>
              <a:t>뚠뚠</a:t>
            </a:r>
            <a:r>
              <a:rPr lang="en-US" altLang="ko-KR" sz="1000" dirty="0"/>
              <a:t>...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" altLang="ko-KR" sz="1000" dirty="0"/>
              <a:t>class </a:t>
            </a:r>
            <a:r>
              <a:rPr lang="en" altLang="ko-KR" sz="1000" dirty="0" err="1"/>
              <a:t>Bclass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 void Study(){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aclss</a:t>
            </a:r>
            <a:r>
              <a:rPr lang="en" altLang="ko-KR" sz="1000" dirty="0"/>
              <a:t> = new </a:t>
            </a:r>
            <a:r>
              <a:rPr lang="en" altLang="ko-KR" sz="1000" dirty="0" err="1"/>
              <a:t>Aclass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aclass.studyHard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}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ko-KR" altLang="en-US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91880" y="5301208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(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제어권의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역전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객체 생성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생명주기 관리를 개발자가 아닌 객체가 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DI, DI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이런 것이다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예시 블로그 보고 글 쓰기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 자바에서의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Spring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사용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(xml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에서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bean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관리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@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를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이용한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Spring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컨테이너 사용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(xml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없어지고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@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만으로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80CE31-7C97-BA46-BC81-F4341797C1CC}"/>
              </a:ext>
            </a:extLst>
          </p:cNvPr>
          <p:cNvSpPr/>
          <p:nvPr/>
        </p:nvSpPr>
        <p:spPr>
          <a:xfrm>
            <a:off x="4410236" y="265103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 주입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-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클래스를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클래스에서 사용할 때 매번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new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 만들지 않고 외부에서 인스턴스를 넣는다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주입한다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.)</a:t>
            </a:r>
          </a:p>
          <a:p>
            <a:r>
              <a:rPr lang="en" altLang="ko-KR" sz="1000" dirty="0"/>
              <a:t>class </a:t>
            </a:r>
            <a:r>
              <a:rPr lang="en" altLang="ko-KR" sz="1000" dirty="0" err="1"/>
              <a:t>Aclass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void </a:t>
            </a:r>
            <a:r>
              <a:rPr lang="en" altLang="ko-KR" sz="1000" dirty="0" err="1"/>
              <a:t>studyHard</a:t>
            </a:r>
            <a:r>
              <a:rPr lang="en" altLang="ko-KR" sz="1000" dirty="0"/>
              <a:t>(){</a:t>
            </a:r>
            <a:br>
              <a:rPr lang="en" altLang="ko-KR" sz="1000" dirty="0"/>
            </a:br>
            <a:r>
              <a:rPr lang="en" altLang="ko-KR" sz="1000" dirty="0"/>
              <a:t>        ...</a:t>
            </a:r>
            <a:r>
              <a:rPr lang="ko-KR" altLang="en-US" sz="1000" dirty="0"/>
              <a:t>새싹이는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오늘도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열심히 공부 하네 </a:t>
            </a:r>
            <a:r>
              <a:rPr lang="ko-KR" altLang="en-US" sz="1000" dirty="0" err="1"/>
              <a:t>뚠뚠</a:t>
            </a:r>
            <a:r>
              <a:rPr lang="en-US" altLang="ko-KR" sz="1000" dirty="0"/>
              <a:t>...</a:t>
            </a:r>
            <a:br>
              <a:rPr lang="en-US" altLang="ko-KR" sz="1000" dirty="0"/>
            </a:br>
            <a:r>
              <a:rPr lang="en-US" altLang="ko-KR" sz="1000" dirty="0"/>
              <a:t>    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" altLang="ko-KR" sz="1000" dirty="0"/>
              <a:t>class </a:t>
            </a:r>
            <a:r>
              <a:rPr lang="en" altLang="ko-KR" sz="1000" dirty="0" err="1"/>
              <a:t>Bclass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 void Study(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aclassInstance</a:t>
            </a:r>
            <a:r>
              <a:rPr lang="en" altLang="ko-KR" sz="1000" dirty="0"/>
              <a:t>){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aclss</a:t>
            </a:r>
            <a:r>
              <a:rPr lang="en" altLang="ko-KR" sz="1000" dirty="0"/>
              <a:t> = </a:t>
            </a:r>
            <a:r>
              <a:rPr lang="en" altLang="ko-KR" sz="1000" dirty="0" err="1"/>
              <a:t>aclassInstance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aclass.studyHard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}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7989CD-52C2-4D4E-A570-6E109A86D73F}"/>
              </a:ext>
            </a:extLst>
          </p:cNvPr>
          <p:cNvSpPr/>
          <p:nvPr/>
        </p:nvSpPr>
        <p:spPr>
          <a:xfrm>
            <a:off x="517849" y="1727520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Dependancy</a:t>
            </a:r>
            <a:r>
              <a:rPr lang="en-US" altLang="ko-KR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Injection(DI, </a:t>
            </a:r>
            <a:r>
              <a:rPr lang="ko-KR" altLang="en-US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 주입</a:t>
            </a:r>
            <a:r>
              <a:rPr lang="en-US" altLang="ko-KR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32344-7112-A04C-BF81-A020B774BAE5}"/>
              </a:ext>
            </a:extLst>
          </p:cNvPr>
          <p:cNvSpPr/>
          <p:nvPr/>
        </p:nvSpPr>
        <p:spPr>
          <a:xfrm>
            <a:off x="891318" y="3227358"/>
            <a:ext cx="368314" cy="14057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3E3EF-3AAB-7144-94CD-68E1A0C4DFEC}"/>
              </a:ext>
            </a:extLst>
          </p:cNvPr>
          <p:cNvSpPr/>
          <p:nvPr/>
        </p:nvSpPr>
        <p:spPr>
          <a:xfrm>
            <a:off x="737667" y="4138140"/>
            <a:ext cx="809997" cy="19414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722E8C-531E-C047-BF43-EE6F5BF106CD}"/>
              </a:ext>
            </a:extLst>
          </p:cNvPr>
          <p:cNvSpPr/>
          <p:nvPr/>
        </p:nvSpPr>
        <p:spPr>
          <a:xfrm>
            <a:off x="517849" y="2672916"/>
            <a:ext cx="525759" cy="194144"/>
          </a:xfrm>
          <a:prstGeom prst="rect">
            <a:avLst/>
          </a:prstGeom>
          <a:solidFill>
            <a:schemeClr val="accent2">
              <a:lumMod val="60000"/>
              <a:lumOff val="4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89100-D2A7-3C4F-B383-5E7D744C7D7C}"/>
              </a:ext>
            </a:extLst>
          </p:cNvPr>
          <p:cNvSpPr/>
          <p:nvPr/>
        </p:nvSpPr>
        <p:spPr>
          <a:xfrm>
            <a:off x="4448746" y="2672916"/>
            <a:ext cx="843334" cy="194144"/>
          </a:xfrm>
          <a:prstGeom prst="rect">
            <a:avLst/>
          </a:prstGeom>
          <a:solidFill>
            <a:schemeClr val="accent2">
              <a:lumMod val="60000"/>
              <a:lumOff val="4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A30A-3B86-204A-A7BA-744523FBF7D2}"/>
              </a:ext>
            </a:extLst>
          </p:cNvPr>
          <p:cNvSpPr/>
          <p:nvPr/>
        </p:nvSpPr>
        <p:spPr>
          <a:xfrm>
            <a:off x="925395" y="4612700"/>
            <a:ext cx="1198333" cy="273768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E24CDE-B3B0-6046-BE74-BCF185255DEE}"/>
              </a:ext>
            </a:extLst>
          </p:cNvPr>
          <p:cNvSpPr/>
          <p:nvPr/>
        </p:nvSpPr>
        <p:spPr>
          <a:xfrm>
            <a:off x="4788024" y="3169721"/>
            <a:ext cx="432048" cy="11526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F7C1F0-F8A8-A148-8607-BED51D607B3A}"/>
              </a:ext>
            </a:extLst>
          </p:cNvPr>
          <p:cNvSpPr/>
          <p:nvPr/>
        </p:nvSpPr>
        <p:spPr>
          <a:xfrm>
            <a:off x="4644008" y="4235212"/>
            <a:ext cx="809997" cy="19414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F101F-23E2-9641-9C5B-4031ED83F867}"/>
              </a:ext>
            </a:extLst>
          </p:cNvPr>
          <p:cNvSpPr/>
          <p:nvPr/>
        </p:nvSpPr>
        <p:spPr>
          <a:xfrm>
            <a:off x="4826200" y="4700274"/>
            <a:ext cx="1329976" cy="341150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2296B8-4ADB-024F-ADE7-DFD4C2853B45}"/>
              </a:ext>
            </a:extLst>
          </p:cNvPr>
          <p:cNvSpPr/>
          <p:nvPr/>
        </p:nvSpPr>
        <p:spPr>
          <a:xfrm>
            <a:off x="5313350" y="4534631"/>
            <a:ext cx="1257126" cy="16564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0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(DI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없이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1732060"/>
            <a:ext cx="252028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car = new Car();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Airplane = new Airplane();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B328E-16C5-2944-8AF3-5995886D88B6}"/>
              </a:ext>
            </a:extLst>
          </p:cNvPr>
          <p:cNvSpPr/>
          <p:nvPr/>
        </p:nvSpPr>
        <p:spPr>
          <a:xfrm>
            <a:off x="1481320" y="2292100"/>
            <a:ext cx="509720" cy="21602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8F149-ECE0-8840-BFF5-9A713790514A}"/>
              </a:ext>
            </a:extLst>
          </p:cNvPr>
          <p:cNvSpPr/>
          <p:nvPr/>
        </p:nvSpPr>
        <p:spPr>
          <a:xfrm>
            <a:off x="1481320" y="2508124"/>
            <a:ext cx="1092256" cy="21602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7AA5-0587-C643-9BEA-EB91AA993360}"/>
              </a:ext>
            </a:extLst>
          </p:cNvPr>
          <p:cNvSpPr/>
          <p:nvPr/>
        </p:nvSpPr>
        <p:spPr>
          <a:xfrm>
            <a:off x="1593974" y="3176176"/>
            <a:ext cx="991294" cy="21602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604A0-851A-3D41-85D4-8825281C1330}"/>
              </a:ext>
            </a:extLst>
          </p:cNvPr>
          <p:cNvSpPr/>
          <p:nvPr/>
        </p:nvSpPr>
        <p:spPr>
          <a:xfrm>
            <a:off x="1582281" y="4412380"/>
            <a:ext cx="1573831" cy="21602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1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  <a:r>
              <a:rPr lang="en-US" altLang="ko-KR" sz="28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7ADE7-C5F9-1242-8E0D-42C89AAF64CE}"/>
              </a:ext>
            </a:extLst>
          </p:cNvPr>
          <p:cNvSpPr/>
          <p:nvPr/>
        </p:nvSpPr>
        <p:spPr>
          <a:xfrm>
            <a:off x="1023661" y="1850881"/>
            <a:ext cx="33754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1 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프로퍼티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인스턴스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주입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Airplane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E1E43-4DEF-E84F-80A5-69864875106D}"/>
              </a:ext>
            </a:extLst>
          </p:cNvPr>
          <p:cNvSpPr/>
          <p:nvPr/>
        </p:nvSpPr>
        <p:spPr>
          <a:xfrm>
            <a:off x="4283968" y="2132856"/>
            <a:ext cx="37799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2.(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생성자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주입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, 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C5DE4-015A-5D4C-927F-6C20F7970B88}"/>
              </a:ext>
            </a:extLst>
          </p:cNvPr>
          <p:cNvSpPr/>
          <p:nvPr/>
        </p:nvSpPr>
        <p:spPr>
          <a:xfrm>
            <a:off x="1535107" y="2509502"/>
            <a:ext cx="1101008" cy="36004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F09B46-56B2-E244-AEF1-460A54AE7C61}"/>
              </a:ext>
            </a:extLst>
          </p:cNvPr>
          <p:cNvSpPr/>
          <p:nvPr/>
        </p:nvSpPr>
        <p:spPr>
          <a:xfrm>
            <a:off x="2336473" y="3109533"/>
            <a:ext cx="936104" cy="192058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0B45B1-4327-A042-9EB3-260CF1AAC9FB}"/>
              </a:ext>
            </a:extLst>
          </p:cNvPr>
          <p:cNvSpPr/>
          <p:nvPr/>
        </p:nvSpPr>
        <p:spPr>
          <a:xfrm>
            <a:off x="2636115" y="4174746"/>
            <a:ext cx="1500558" cy="19115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D4105D-62AF-094B-9862-D77906C4BE4C}"/>
              </a:ext>
            </a:extLst>
          </p:cNvPr>
          <p:cNvSpPr/>
          <p:nvPr/>
        </p:nvSpPr>
        <p:spPr>
          <a:xfrm>
            <a:off x="1644821" y="3301590"/>
            <a:ext cx="1101008" cy="145505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1A68CB-E775-7241-BF24-5FA0966C50DF}"/>
              </a:ext>
            </a:extLst>
          </p:cNvPr>
          <p:cNvSpPr/>
          <p:nvPr/>
        </p:nvSpPr>
        <p:spPr>
          <a:xfrm>
            <a:off x="1644821" y="4337551"/>
            <a:ext cx="1699764" cy="19115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E5BC8D-BD4A-1544-8C9E-0286242B1C5E}"/>
              </a:ext>
            </a:extLst>
          </p:cNvPr>
          <p:cNvSpPr/>
          <p:nvPr/>
        </p:nvSpPr>
        <p:spPr>
          <a:xfrm>
            <a:off x="4749191" y="2509502"/>
            <a:ext cx="1045333" cy="288032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8EA01-B027-3449-B671-355B8CE40084}"/>
              </a:ext>
            </a:extLst>
          </p:cNvPr>
          <p:cNvSpPr/>
          <p:nvPr/>
        </p:nvSpPr>
        <p:spPr>
          <a:xfrm>
            <a:off x="5338526" y="2898307"/>
            <a:ext cx="2448932" cy="23691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06D172-9DE6-CB48-BC24-90912B69E88D}"/>
              </a:ext>
            </a:extLst>
          </p:cNvPr>
          <p:cNvSpPr/>
          <p:nvPr/>
        </p:nvSpPr>
        <p:spPr>
          <a:xfrm>
            <a:off x="4771813" y="3129163"/>
            <a:ext cx="1643146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54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7ADE7-C5F9-1242-8E0D-42C89AAF64CE}"/>
              </a:ext>
            </a:extLst>
          </p:cNvPr>
          <p:cNvSpPr/>
          <p:nvPr/>
        </p:nvSpPr>
        <p:spPr>
          <a:xfrm>
            <a:off x="1196518" y="2132856"/>
            <a:ext cx="33754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</a:p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3.(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메서드 주입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void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setCar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void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setAirplane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airplane 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C5DE4-015A-5D4C-927F-6C20F7970B88}"/>
              </a:ext>
            </a:extLst>
          </p:cNvPr>
          <p:cNvSpPr/>
          <p:nvPr/>
        </p:nvSpPr>
        <p:spPr>
          <a:xfrm>
            <a:off x="1651443" y="2753471"/>
            <a:ext cx="1101008" cy="36004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D4105D-62AF-094B-9862-D77906C4BE4C}"/>
              </a:ext>
            </a:extLst>
          </p:cNvPr>
          <p:cNvSpPr/>
          <p:nvPr/>
        </p:nvSpPr>
        <p:spPr>
          <a:xfrm>
            <a:off x="1723978" y="3427749"/>
            <a:ext cx="1101008" cy="145505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5A445-13CC-414A-909F-225F5DA4FB14}"/>
              </a:ext>
            </a:extLst>
          </p:cNvPr>
          <p:cNvSpPr/>
          <p:nvPr/>
        </p:nvSpPr>
        <p:spPr>
          <a:xfrm>
            <a:off x="2333755" y="3211487"/>
            <a:ext cx="946040" cy="18002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5D92F5-94B8-D648-A2AE-1E43D3544AFE}"/>
              </a:ext>
            </a:extLst>
          </p:cNvPr>
          <p:cNvSpPr/>
          <p:nvPr/>
        </p:nvSpPr>
        <p:spPr>
          <a:xfrm>
            <a:off x="2631723" y="3837456"/>
            <a:ext cx="1512168" cy="18002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15DA2D-6155-E746-8FBF-C908CE69EB22}"/>
              </a:ext>
            </a:extLst>
          </p:cNvPr>
          <p:cNvSpPr/>
          <p:nvPr/>
        </p:nvSpPr>
        <p:spPr>
          <a:xfrm>
            <a:off x="1727881" y="4042841"/>
            <a:ext cx="1767937" cy="180020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15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66C5AD-78EB-F648-8DA1-A0B066B25214}"/>
              </a:ext>
            </a:extLst>
          </p:cNvPr>
          <p:cNvSpPr txBox="1">
            <a:spLocks/>
          </p:cNvSpPr>
          <p:nvPr/>
        </p:nvSpPr>
        <p:spPr>
          <a:xfrm>
            <a:off x="287662" y="2132856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After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객체 주입을 클래스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마다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하나씩 하지 말고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“</a:t>
            </a:r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”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라는 특별한 객체로 해결하자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!!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266C3-4163-1D40-A973-BF91C10F1A77}"/>
              </a:ext>
            </a:extLst>
          </p:cNvPr>
          <p:cNvGrpSpPr/>
          <p:nvPr/>
        </p:nvGrpSpPr>
        <p:grpSpPr>
          <a:xfrm>
            <a:off x="3707904" y="1916832"/>
            <a:ext cx="4572000" cy="3785652"/>
            <a:chOff x="4058368" y="2266625"/>
            <a:chExt cx="4572000" cy="37856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46B328E-16C5-2944-8AF3-5995886D88B6}"/>
                </a:ext>
              </a:extLst>
            </p:cNvPr>
            <p:cNvSpPr/>
            <p:nvPr/>
          </p:nvSpPr>
          <p:spPr>
            <a:xfrm>
              <a:off x="4283969" y="2636912"/>
              <a:ext cx="1224136" cy="43204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604A0-851A-3D41-85D4-8825281C1330}"/>
                </a:ext>
              </a:extLst>
            </p:cNvPr>
            <p:cNvSpPr/>
            <p:nvPr/>
          </p:nvSpPr>
          <p:spPr>
            <a:xfrm>
              <a:off x="4427984" y="4316618"/>
              <a:ext cx="2088232" cy="13564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059392-5ACA-5441-90F6-AF574201F1C2}"/>
                </a:ext>
              </a:extLst>
            </p:cNvPr>
            <p:cNvSpPr/>
            <p:nvPr/>
          </p:nvSpPr>
          <p:spPr>
            <a:xfrm>
              <a:off x="4058368" y="2266625"/>
              <a:ext cx="4572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" altLang="ko-KR" sz="1000" dirty="0"/>
                <a:t>1. </a:t>
              </a:r>
              <a:r>
                <a:rPr lang="ko-KR" altLang="en-US" sz="1000" dirty="0"/>
                <a:t>컨테이너 클래스를 직접 구현해 이용</a:t>
              </a:r>
              <a:br>
                <a:rPr lang="en" altLang="ko-KR" sz="1000" dirty="0"/>
              </a:br>
              <a:r>
                <a:rPr lang="en" altLang="ko-KR" sz="1000" dirty="0"/>
                <a:t>class </a:t>
              </a:r>
              <a:r>
                <a:rPr lang="en" altLang="ko-KR" sz="1000" dirty="0" err="1"/>
                <a:t>TempApi</a:t>
              </a:r>
              <a:r>
                <a:rPr lang="en" altLang="ko-KR" sz="1000" dirty="0"/>
                <a:t> {</a:t>
              </a:r>
              <a:br>
                <a:rPr lang="en" altLang="ko-KR" sz="1000" dirty="0"/>
              </a:br>
              <a:r>
                <a:rPr lang="en" altLang="ko-KR" sz="1000" dirty="0"/>
                <a:t>    Container container;</a:t>
              </a:r>
              <a:br>
                <a:rPr lang="en" altLang="ko-KR" sz="1000" dirty="0"/>
              </a:br>
              <a:r>
                <a:rPr lang="en" altLang="ko-KR" sz="1000" dirty="0"/>
                <a:t>    Car car;</a:t>
              </a:r>
              <a:br>
                <a:rPr lang="en" altLang="ko-KR" sz="1000" dirty="0"/>
              </a:br>
              <a:r>
                <a:rPr lang="en" altLang="ko-KR" sz="1000" dirty="0"/>
                <a:t>    Airplane airplane;</a:t>
              </a:r>
              <a:br>
                <a:rPr lang="en" altLang="ko-KR" sz="1000" dirty="0"/>
              </a:br>
              <a:r>
                <a:rPr lang="en" altLang="ko-KR" sz="1000" dirty="0"/>
                <a:t>    </a:t>
              </a:r>
              <a:r>
                <a:rPr lang="en" altLang="ko-KR" sz="1000" dirty="0" err="1"/>
                <a:t>TempApi</a:t>
              </a:r>
              <a:r>
                <a:rPr lang="en" altLang="ko-KR" sz="1000" dirty="0"/>
                <a:t>(){</a:t>
              </a:r>
              <a:br>
                <a:rPr lang="en" altLang="ko-KR" sz="1000" dirty="0"/>
              </a:br>
              <a:r>
                <a:rPr lang="en" altLang="ko-KR" sz="1000" dirty="0"/>
                <a:t>        container = new Container();</a:t>
              </a:r>
              <a:br>
                <a:rPr lang="en" altLang="ko-KR" sz="1000" dirty="0"/>
              </a:br>
              <a:r>
                <a:rPr lang="en" altLang="ko-KR" sz="1000" dirty="0"/>
                <a:t>        </a:t>
              </a:r>
              <a:r>
                <a:rPr lang="en" altLang="ko-KR" sz="1000" dirty="0" err="1"/>
                <a:t>container.register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Car.class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     </a:t>
              </a:r>
              <a:r>
                <a:rPr lang="en" altLang="ko-KR" sz="1000" dirty="0" err="1"/>
                <a:t>container.register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Airplane.class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br>
                <a:rPr lang="en" altLang="ko-KR" sz="1000" dirty="0"/>
              </a:br>
              <a:r>
                <a:rPr lang="en" altLang="ko-KR" sz="1000" dirty="0"/>
                <a:t>    @</a:t>
              </a:r>
              <a:r>
                <a:rPr lang="en" altLang="ko-KR" sz="1000" dirty="0" err="1"/>
                <a:t>GetMapping</a:t>
              </a:r>
              <a:r>
                <a:rPr lang="en" altLang="ko-KR" sz="1000" dirty="0"/>
                <a:t>("/</a:t>
              </a:r>
              <a:r>
                <a:rPr lang="en" altLang="ko-KR" sz="1000" dirty="0" err="1"/>
                <a:t>getCar</a:t>
              </a:r>
              <a:r>
                <a:rPr lang="en" altLang="ko-KR" sz="1000" dirty="0"/>
                <a:t>")</a:t>
              </a:r>
              <a:br>
                <a:rPr lang="en" altLang="ko-KR" sz="1000" dirty="0"/>
              </a:br>
              <a:r>
                <a:rPr lang="en" altLang="ko-KR" sz="1000" dirty="0"/>
                <a:t>    String </a:t>
              </a:r>
              <a:r>
                <a:rPr lang="en" altLang="ko-KR" sz="1000" dirty="0" err="1"/>
                <a:t>CarApi</a:t>
              </a:r>
              <a:r>
                <a:rPr lang="en" altLang="ko-KR" sz="1000" dirty="0"/>
                <a:t>() {</a:t>
              </a:r>
              <a:br>
                <a:rPr lang="en" altLang="ko-KR" sz="1000" dirty="0"/>
              </a:br>
              <a:r>
                <a:rPr lang="en" altLang="ko-KR" sz="1000" dirty="0"/>
                <a:t>        car = </a:t>
              </a:r>
              <a:r>
                <a:rPr lang="en" altLang="ko-KR" sz="1000" dirty="0" err="1"/>
                <a:t>container.resolve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Car.class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….</a:t>
              </a:r>
              <a:r>
                <a:rPr lang="ko-KR" altLang="en-US" sz="1000" dirty="0" err="1"/>
                <a:t>로직은</a:t>
              </a:r>
              <a:r>
                <a:rPr lang="ko-KR" altLang="en-US" sz="1000" dirty="0"/>
                <a:t> 중략</a:t>
              </a:r>
              <a:r>
                <a:rPr lang="en-US" altLang="ko-KR" sz="1000" dirty="0"/>
                <a:t>…</a:t>
              </a:r>
              <a:br>
                <a:rPr lang="en-US" altLang="ko-KR" sz="1000" dirty="0"/>
              </a:br>
              <a:r>
                <a:rPr lang="en-US" altLang="ko-KR" sz="1000" dirty="0"/>
                <a:t>        </a:t>
              </a:r>
              <a:r>
                <a:rPr lang="en" altLang="ko-KR" sz="1000" dirty="0"/>
                <a:t>return result;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r>
                <a:rPr lang="en" altLang="ko-KR" sz="1000" dirty="0"/>
                <a:t>    @</a:t>
              </a:r>
              <a:r>
                <a:rPr lang="en" altLang="ko-KR" sz="1000" dirty="0" err="1"/>
                <a:t>GetMapping</a:t>
              </a:r>
              <a:r>
                <a:rPr lang="en" altLang="ko-KR" sz="1000" dirty="0"/>
                <a:t>("/</a:t>
              </a:r>
              <a:r>
                <a:rPr lang="en" altLang="ko-KR" sz="1000" dirty="0" err="1"/>
                <a:t>getAirplane</a:t>
              </a:r>
              <a:r>
                <a:rPr lang="en" altLang="ko-KR" sz="1000" dirty="0"/>
                <a:t>")</a:t>
              </a:r>
              <a:br>
                <a:rPr lang="en" altLang="ko-KR" sz="1000" dirty="0"/>
              </a:br>
              <a:r>
                <a:rPr lang="en" altLang="ko-KR" sz="1000" dirty="0"/>
                <a:t>    String </a:t>
              </a:r>
              <a:r>
                <a:rPr lang="en" altLang="ko-KR" sz="1000" dirty="0" err="1"/>
                <a:t>AirplaneApi</a:t>
              </a:r>
              <a:r>
                <a:rPr lang="en" altLang="ko-KR" sz="1000" dirty="0"/>
                <a:t>() {</a:t>
              </a:r>
              <a:br>
                <a:rPr lang="en" altLang="ko-KR" sz="1000" dirty="0"/>
              </a:br>
              <a:r>
                <a:rPr lang="en" altLang="ko-KR" sz="1000" dirty="0"/>
                <a:t>        airplane = </a:t>
              </a:r>
              <a:r>
                <a:rPr lang="en" altLang="ko-KR" sz="1000" dirty="0" err="1"/>
                <a:t>container.resolve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Airplane.class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….</a:t>
              </a:r>
              <a:r>
                <a:rPr lang="ko-KR" altLang="en-US" sz="1000" dirty="0" err="1"/>
                <a:t>로직은</a:t>
              </a:r>
              <a:r>
                <a:rPr lang="ko-KR" altLang="en-US" sz="1000" dirty="0"/>
                <a:t> 중략</a:t>
              </a:r>
              <a:r>
                <a:rPr lang="en-US" altLang="ko-KR" sz="1000" dirty="0"/>
                <a:t>…</a:t>
              </a:r>
              <a:br>
                <a:rPr lang="en-US" altLang="ko-KR" sz="1000" dirty="0"/>
              </a:br>
              <a:r>
                <a:rPr lang="en-US" altLang="ko-KR" sz="1000" dirty="0"/>
                <a:t>        </a:t>
              </a:r>
              <a:r>
                <a:rPr lang="en" altLang="ko-KR" sz="1000" dirty="0"/>
                <a:t>return result;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r>
                <a:rPr lang="en" altLang="ko-KR" sz="1000" dirty="0"/>
                <a:t>}</a:t>
              </a:r>
              <a:endParaRPr lang="ko-KR" altLang="en-US" sz="1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60B442-FADE-6E4B-8576-401ED9CEA451}"/>
                </a:ext>
              </a:extLst>
            </p:cNvPr>
            <p:cNvSpPr/>
            <p:nvPr/>
          </p:nvSpPr>
          <p:spPr>
            <a:xfrm>
              <a:off x="4427984" y="3220112"/>
              <a:ext cx="2016224" cy="49468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482FCD-1819-A041-BAB8-0B68925ABF2B}"/>
                </a:ext>
              </a:extLst>
            </p:cNvPr>
            <p:cNvSpPr/>
            <p:nvPr/>
          </p:nvSpPr>
          <p:spPr>
            <a:xfrm>
              <a:off x="4463988" y="5234545"/>
              <a:ext cx="2556283" cy="13564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41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B328E-16C5-2944-8AF3-5995886D88B6}"/>
              </a:ext>
            </a:extLst>
          </p:cNvPr>
          <p:cNvSpPr/>
          <p:nvPr/>
        </p:nvSpPr>
        <p:spPr>
          <a:xfrm>
            <a:off x="1081673" y="2378625"/>
            <a:ext cx="1481649" cy="443872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59392-5ACA-5441-90F6-AF574201F1C2}"/>
              </a:ext>
            </a:extLst>
          </p:cNvPr>
          <p:cNvSpPr/>
          <p:nvPr/>
        </p:nvSpPr>
        <p:spPr>
          <a:xfrm>
            <a:off x="755483" y="1901011"/>
            <a:ext cx="39605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en" altLang="ko-KR" sz="1400" dirty="0"/>
              <a:t>. </a:t>
            </a:r>
            <a:r>
              <a:rPr lang="en-US" altLang="ko-KR" sz="1400" dirty="0"/>
              <a:t>Spring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bean.xml</a:t>
            </a:r>
            <a:r>
              <a:rPr lang="ko-KR" altLang="en-US" sz="1400" dirty="0"/>
              <a:t> 을 이용</a:t>
            </a:r>
            <a:endParaRPr lang="en-US" altLang="ko-KR" sz="1400" dirty="0"/>
          </a:p>
          <a:p>
            <a:r>
              <a:rPr lang="en" altLang="ko-KR" sz="1400" dirty="0"/>
              <a:t>class </a:t>
            </a:r>
            <a:r>
              <a:rPr lang="en" altLang="ko-KR" sz="1400" dirty="0" err="1"/>
              <a:t>TempApi</a:t>
            </a:r>
            <a:r>
              <a:rPr lang="en" altLang="ko-KR" sz="1400" dirty="0"/>
              <a:t> {</a:t>
            </a:r>
          </a:p>
          <a:p>
            <a:r>
              <a:rPr lang="en" altLang="ko-KR" sz="1400" dirty="0"/>
              <a:t>    Car car;</a:t>
            </a:r>
            <a:br>
              <a:rPr lang="en" altLang="ko-KR" sz="1400" dirty="0"/>
            </a:br>
            <a:r>
              <a:rPr lang="en" altLang="ko-KR" sz="1400" dirty="0"/>
              <a:t>    Airplane airplane;</a:t>
            </a:r>
          </a:p>
          <a:p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getCar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CarApi</a:t>
            </a:r>
            <a:r>
              <a:rPr lang="en" altLang="ko-KR" sz="1400" dirty="0"/>
              <a:t>(Car </a:t>
            </a:r>
            <a:r>
              <a:rPr lang="en" altLang="ko-KR" sz="1400" dirty="0" err="1"/>
              <a:t>carBean</a:t>
            </a:r>
            <a:r>
              <a:rPr lang="en" altLang="ko-KR" sz="1400" dirty="0"/>
              <a:t>) {</a:t>
            </a:r>
            <a:br>
              <a:rPr lang="en" altLang="ko-KR" sz="1400" dirty="0"/>
            </a:br>
            <a:r>
              <a:rPr lang="en" altLang="ko-KR" sz="1400" dirty="0"/>
              <a:t>        car = </a:t>
            </a:r>
            <a:r>
              <a:rPr lang="en" altLang="ko-KR" sz="1400" dirty="0" err="1"/>
              <a:t>carBean</a:t>
            </a:r>
            <a:r>
              <a:rPr lang="en" altLang="ko-KR" sz="1400" dirty="0"/>
              <a:t>;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getAirplane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AirplaneApi</a:t>
            </a:r>
            <a:r>
              <a:rPr lang="en" altLang="ko-KR" sz="1400" dirty="0"/>
              <a:t>(Airplane </a:t>
            </a:r>
            <a:r>
              <a:rPr lang="en" altLang="ko-KR" sz="1400" dirty="0" err="1"/>
              <a:t>airplaneBean</a:t>
            </a:r>
            <a:r>
              <a:rPr lang="en" altLang="ko-KR" sz="1400" dirty="0"/>
              <a:t>) {</a:t>
            </a:r>
            <a:br>
              <a:rPr lang="en" altLang="ko-KR" sz="1400" dirty="0"/>
            </a:br>
            <a:r>
              <a:rPr lang="en" altLang="ko-KR" sz="1400" dirty="0"/>
              <a:t>        airplane = </a:t>
            </a:r>
            <a:r>
              <a:rPr lang="en" altLang="ko-KR" sz="1400" dirty="0" err="1"/>
              <a:t>airplaneBean</a:t>
            </a:r>
            <a:r>
              <a:rPr lang="en" altLang="ko-KR" sz="1400" dirty="0"/>
              <a:t>;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}</a:t>
            </a:r>
          </a:p>
          <a:p>
            <a:endParaRPr lang="en" altLang="ko-KR" sz="1400" dirty="0"/>
          </a:p>
          <a:p>
            <a:endParaRPr lang="en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BB088-9307-934C-BFBB-034F082C0A6C}"/>
              </a:ext>
            </a:extLst>
          </p:cNvPr>
          <p:cNvSpPr txBox="1"/>
          <p:nvPr/>
        </p:nvSpPr>
        <p:spPr>
          <a:xfrm>
            <a:off x="769564" y="6379762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</a:t>
            </a:r>
            <a:r>
              <a:rPr kumimoji="1" lang="en" altLang="ko-KR" dirty="0" err="1">
                <a:hlinkClick r:id="rId3"/>
              </a:rPr>
              <a:t>umbum.dev</a:t>
            </a:r>
            <a:r>
              <a:rPr kumimoji="1" lang="en" altLang="ko-KR" dirty="0">
                <a:hlinkClick r:id="rId3"/>
              </a:rPr>
              <a:t>/876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FBA900-19EB-3648-A2E9-68F4BE2F5CCA}"/>
              </a:ext>
            </a:extLst>
          </p:cNvPr>
          <p:cNvSpPr/>
          <p:nvPr/>
        </p:nvSpPr>
        <p:spPr>
          <a:xfrm>
            <a:off x="2200861" y="3255659"/>
            <a:ext cx="1002987" cy="189607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0EA215-FE14-FD43-B53D-A9684A99AEF8}"/>
              </a:ext>
            </a:extLst>
          </p:cNvPr>
          <p:cNvSpPr/>
          <p:nvPr/>
        </p:nvSpPr>
        <p:spPr>
          <a:xfrm>
            <a:off x="2599917" y="4542629"/>
            <a:ext cx="1756059" cy="189607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12A782-51FC-7A45-89C1-F6143E0DCD32}"/>
              </a:ext>
            </a:extLst>
          </p:cNvPr>
          <p:cNvSpPr/>
          <p:nvPr/>
        </p:nvSpPr>
        <p:spPr>
          <a:xfrm>
            <a:off x="1295276" y="3494972"/>
            <a:ext cx="1268046" cy="189607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630EB4-AA42-5A4C-AA38-44DA3180D211}"/>
              </a:ext>
            </a:extLst>
          </p:cNvPr>
          <p:cNvSpPr/>
          <p:nvPr/>
        </p:nvSpPr>
        <p:spPr>
          <a:xfrm>
            <a:off x="1295276" y="4745400"/>
            <a:ext cx="2052588" cy="189607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01D1E6-DA00-444C-8C46-EFC4C569CAEB}"/>
              </a:ext>
            </a:extLst>
          </p:cNvPr>
          <p:cNvSpPr/>
          <p:nvPr/>
        </p:nvSpPr>
        <p:spPr>
          <a:xfrm>
            <a:off x="4932583" y="2515028"/>
            <a:ext cx="2699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 err="1"/>
              <a:t>Car.class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dirty="0"/>
              <a:t>class Car {</a:t>
            </a:r>
          </a:p>
          <a:p>
            <a:r>
              <a:rPr lang="en" altLang="ko-KR" sz="1400" dirty="0"/>
              <a:t> …</a:t>
            </a:r>
            <a:r>
              <a:rPr lang="ko-KR" altLang="en-US" sz="1400" dirty="0"/>
              <a:t>중략</a:t>
            </a:r>
            <a:r>
              <a:rPr lang="en-US" altLang="ko-KR" sz="1400" dirty="0"/>
              <a:t>…</a:t>
            </a:r>
            <a:endParaRPr lang="en" altLang="ko-KR" sz="1400" dirty="0"/>
          </a:p>
          <a:p>
            <a:r>
              <a:rPr lang="en" altLang="ko-KR" sz="14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2E87F-2245-B748-BA13-32157DB0EAB1}"/>
              </a:ext>
            </a:extLst>
          </p:cNvPr>
          <p:cNvSpPr/>
          <p:nvPr/>
        </p:nvSpPr>
        <p:spPr>
          <a:xfrm>
            <a:off x="4932583" y="4239975"/>
            <a:ext cx="29161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bean.xml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&lt;beans&gt;</a:t>
            </a:r>
          </a:p>
          <a:p>
            <a:r>
              <a:rPr lang="en-US" altLang="ko-KR" sz="1400" dirty="0"/>
              <a:t>     &lt;bean class=“</a:t>
            </a:r>
            <a:r>
              <a:rPr lang="en-US" altLang="ko-KR" sz="1400" dirty="0" err="1"/>
              <a:t>example.Car</a:t>
            </a:r>
            <a:r>
              <a:rPr lang="en-US" altLang="ko-KR" sz="1400" dirty="0"/>
              <a:t>”/&gt;</a:t>
            </a:r>
          </a:p>
          <a:p>
            <a:r>
              <a:rPr lang="en-US" altLang="ko-KR" sz="1400" dirty="0"/>
              <a:t>&lt;/beans&gt;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68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79AD20-217A-0B4D-91D2-C45359757989}"/>
              </a:ext>
            </a:extLst>
          </p:cNvPr>
          <p:cNvSpPr/>
          <p:nvPr/>
        </p:nvSpPr>
        <p:spPr>
          <a:xfrm>
            <a:off x="539552" y="2060849"/>
            <a:ext cx="1512168" cy="864096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192473-1C05-8E47-A6F9-39A214BC230E}"/>
              </a:ext>
            </a:extLst>
          </p:cNvPr>
          <p:cNvSpPr/>
          <p:nvPr/>
        </p:nvSpPr>
        <p:spPr>
          <a:xfrm>
            <a:off x="285927" y="1595021"/>
            <a:ext cx="5318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</a:t>
            </a:r>
            <a:r>
              <a:rPr lang="en" altLang="ko-KR" sz="1400" dirty="0"/>
              <a:t>. </a:t>
            </a:r>
            <a:r>
              <a:rPr lang="en-US" altLang="ko-KR" sz="1400" dirty="0"/>
              <a:t>Spring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r>
              <a:rPr lang="ko-KR" altLang="en-US" sz="1400" dirty="0"/>
              <a:t> 을 이용</a:t>
            </a:r>
            <a:endParaRPr lang="en-US" altLang="ko-KR" sz="1400" dirty="0"/>
          </a:p>
          <a:p>
            <a:r>
              <a:rPr lang="en" altLang="ko-KR" sz="1400" dirty="0"/>
              <a:t>class </a:t>
            </a:r>
            <a:r>
              <a:rPr lang="en" altLang="ko-KR" sz="1400" dirty="0" err="1"/>
              <a:t>TempApi</a:t>
            </a:r>
            <a:r>
              <a:rPr lang="en" altLang="ko-KR" sz="1400" dirty="0"/>
              <a:t> {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br>
              <a:rPr lang="en" altLang="ko-KR" sz="1400" dirty="0"/>
            </a:br>
            <a:r>
              <a:rPr lang="en" altLang="ko-KR" sz="1400" dirty="0"/>
              <a:t>    Car car;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br>
              <a:rPr lang="en" altLang="ko-KR" sz="1400" dirty="0"/>
            </a:br>
            <a:r>
              <a:rPr lang="en" altLang="ko-KR" sz="1400" dirty="0"/>
              <a:t>    Airplane airplane;</a:t>
            </a:r>
            <a:br>
              <a:rPr lang="en" altLang="ko-KR" sz="1400" dirty="0"/>
            </a:b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getCar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CarApi</a:t>
            </a:r>
            <a:r>
              <a:rPr lang="en" altLang="ko-KR" sz="1400" dirty="0"/>
              <a:t>() {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getAirplane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AirplaneApi</a:t>
            </a:r>
            <a:r>
              <a:rPr lang="en" altLang="ko-KR" sz="1400" dirty="0"/>
              <a:t>() {….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01D1E6-DA00-444C-8C46-EFC4C569CAEB}"/>
              </a:ext>
            </a:extLst>
          </p:cNvPr>
          <p:cNvSpPr/>
          <p:nvPr/>
        </p:nvSpPr>
        <p:spPr>
          <a:xfrm>
            <a:off x="4826067" y="2263665"/>
            <a:ext cx="2880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 err="1"/>
              <a:t>Car.class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dirty="0"/>
              <a:t>class Car {</a:t>
            </a:r>
          </a:p>
          <a:p>
            <a:r>
              <a:rPr lang="en" altLang="ko-KR" sz="1400" dirty="0"/>
              <a:t> …</a:t>
            </a:r>
            <a:r>
              <a:rPr lang="ko-KR" altLang="en-US" sz="1400" dirty="0"/>
              <a:t>중략</a:t>
            </a:r>
            <a:r>
              <a:rPr lang="en-US" altLang="ko-KR" sz="1400" dirty="0"/>
              <a:t>…</a:t>
            </a:r>
            <a:endParaRPr lang="en" altLang="ko-KR" sz="1400" dirty="0"/>
          </a:p>
          <a:p>
            <a:r>
              <a:rPr lang="en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18952</TotalTime>
  <Words>1199</Words>
  <Application>Microsoft Macintosh PowerPoint</Application>
  <PresentationFormat>화면 슬라이드 쇼(4:3)</PresentationFormat>
  <Paragraphs>179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11번가고딕-Kor</vt:lpstr>
      <vt:lpstr>11번가고딕-Kor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전략방안 전략방안찾아보자</dc:title>
  <dc:creator>11ST</dc:creator>
  <cp:lastModifiedBy>동희 윤</cp:lastModifiedBy>
  <cp:revision>59</cp:revision>
  <dcterms:created xsi:type="dcterms:W3CDTF">2019-07-30T08:57:56Z</dcterms:created>
  <dcterms:modified xsi:type="dcterms:W3CDTF">2021-06-01T14:11:02Z</dcterms:modified>
</cp:coreProperties>
</file>