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94704"/>
  </p:normalViewPr>
  <p:slideViewPr>
    <p:cSldViewPr snapToGrid="0" snapToObjects="1">
      <p:cViewPr varScale="1">
        <p:scale>
          <a:sx n="146" d="100"/>
          <a:sy n="146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B2F49-A3AC-CF42-B814-215D7019B943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36EA-1A69-0F47-B100-87B8FA8307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11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36EA-1A69-0F47-B100-87B8FA83070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9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36EA-1A69-0F47-B100-87B8FA83070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699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36EA-1A69-0F47-B100-87B8FA83070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78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C3994-7A26-1846-978F-97E467857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AD08A-9978-0745-992B-E5E7F40DB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9BD0A-1405-6040-B697-BD0B3D4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D63FC-ED43-1046-8D6C-D5BEA2E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48A6C-5D15-1644-AC03-3C9FD241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51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1B6F-1BE3-3646-9008-29A6F9BA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7E7C1-749D-0F4B-B894-E4B656ED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3BBF7-0809-AE40-90E3-2D8F4DF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3FD30-899C-B542-A34A-74D69F34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79906-DDAE-4241-9211-BFFD0ADD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19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DF5D8-5FF0-AC4F-B911-0BD90C349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228BE-895C-0441-8D6F-8D7EB1174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EED19-DA81-224D-B191-A8474791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F5D2D-EF1B-8C45-B32C-4568469F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A342-C631-8448-80D4-F5DF2A44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049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17971-BE09-7040-96D1-D7C35512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EFFB5-3067-1E4F-BB18-B6A15F3D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0D332-9FFA-D349-AC00-D6D28A3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25E0E-CE85-2E42-AD8A-11FBF7BE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71602-28E3-F048-8909-25666305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24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CA3CA-BE15-2045-A287-EDF39559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6C4B1-A672-2C47-B97E-0BDB1F00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E48BA-2477-A543-B4CD-0AE92047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5620D-9F19-334F-818D-CAAB16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5F083-41B9-0D46-BE11-89D44C2B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5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9B39E-E7CE-EF46-987F-45A80076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C69CF-3430-2047-9FC0-716C085C6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D218A-132C-8849-8926-59B668CC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8DA8A-D3D0-F74F-AA16-63C6E4C9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C6707-DBB8-3D4C-AEF4-16E33D50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7E903-C911-8841-B156-585E0A23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74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DFB92-F6EA-B044-A646-870B838E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E6EBE-8C6A-EF4C-987B-E99AD674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22A0A-A8AF-9744-AF00-51BC83B0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291715-B9DF-354F-839D-5EF38F4D9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B9F6F1-E442-624D-AA4A-94C207CD7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A45919-11F7-7449-BF41-D4963719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A07F01-FC4D-0E48-B097-2263E3E6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E8047F-44D6-9A44-AA75-711E4717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74BB7-34AC-5E4C-8E05-381E17EA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8AFC5-391A-0245-B8B8-7446EC68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4EB3B4-8A39-0848-9A0A-E6D14143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C49EE9-8B33-8944-9305-7F3FEB3B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09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4B4B6C-DA37-6847-9090-DCC2EBBC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85A0C5-6563-AF43-B3A6-E9DB3F17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7850A-E8FD-6249-B46C-005B48A5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855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BA07-7406-1E4F-BCFC-F6E17FCE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3164F-BA03-D34E-9C0D-AA195A65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5228CA-D0DC-494B-BCE5-1515B0BB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8327C-CFAE-7D44-8C2B-3E2695A1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458F7-B9FC-1C4A-89DF-375204DF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8CBB4-07CA-124F-B2D7-4209A15A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902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34A98-6103-C843-BE33-7C276E90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29391D-187D-2245-8AA8-DACF8F679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580AE-BA30-344C-AF90-30CE70BE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B7510-6A48-5747-A4DC-0F56CAC6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0BB4A-CCE2-324B-82C1-BE5AB868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F8A49-7DD0-2148-B894-90796D9F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687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C5436A-DD3D-7240-A8ED-BDE2B0FC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DEBE4-6FE0-0B46-AF7F-B791CF1F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9E4C0-4BF9-AF4B-8474-C29F589C8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D3DF-0EC5-7A4B-BE7D-ED98ED13CC26}" type="datetimeFigureOut">
              <a:rPr kumimoji="1" lang="ko-KR" altLang="en-US" smtClean="0"/>
              <a:t>2021. 6. 23.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00B75-C314-C94B-914B-BE4DAF5FE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F96CE-99A7-4645-A70E-8E04DCBE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724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5E8F1-D74C-2E4C-877A-93D48C49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AutoConfig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439C3-C7CF-4B40-8091-801CBC7D2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@</a:t>
            </a:r>
            <a:r>
              <a:rPr kumimoji="1" lang="en-US" altLang="ko-KR" dirty="0" err="1"/>
              <a:t>Componentscan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24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201AAD4-2020-F74A-A842-3F9ADD07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099"/>
            <a:ext cx="11144684" cy="19447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EFA010-B4B2-A04E-A9C7-100774DD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1771"/>
            <a:ext cx="11029615" cy="15130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1A9F07-1364-294A-8A1E-BAA8393C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09754"/>
            <a:ext cx="10849678" cy="16254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B266FC-F6D1-BC40-AF60-BD68CA41779C}"/>
              </a:ext>
            </a:extLst>
          </p:cNvPr>
          <p:cNvSpPr txBox="1"/>
          <p:nvPr/>
        </p:nvSpPr>
        <p:spPr>
          <a:xfrm>
            <a:off x="0" y="0"/>
            <a:ext cx="8885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MemberServiceImpl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생성자에서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MemberRepository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Autowired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주입 받을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MemberRepository</a:t>
            </a:r>
            <a:r>
              <a:rPr kumimoji="1" lang="en-US" altLang="ko-KR" dirty="0"/>
              <a:t> </a:t>
            </a:r>
            <a:r>
              <a:rPr kumimoji="1" lang="ko-KR" altLang="en-US" dirty="0"/>
              <a:t>인터페이스를 구현 한 컴포넌트가 두 개 이상 있다면</a:t>
            </a:r>
            <a:r>
              <a:rPr kumimoji="1" lang="en-US" altLang="ko-KR" dirty="0"/>
              <a:t>?? 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5FCACA-B6DC-8C40-A80E-336B038096D3}"/>
              </a:ext>
            </a:extLst>
          </p:cNvPr>
          <p:cNvSpPr/>
          <p:nvPr/>
        </p:nvSpPr>
        <p:spPr>
          <a:xfrm>
            <a:off x="7584487" y="4092838"/>
            <a:ext cx="2654217" cy="440525"/>
          </a:xfrm>
          <a:prstGeom prst="rect">
            <a:avLst/>
          </a:prstGeom>
          <a:solidFill>
            <a:schemeClr val="bg1">
              <a:alpha val="425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26E74A-519A-8A46-B4BE-EE056D14732E}"/>
              </a:ext>
            </a:extLst>
          </p:cNvPr>
          <p:cNvSpPr/>
          <p:nvPr/>
        </p:nvSpPr>
        <p:spPr>
          <a:xfrm>
            <a:off x="7558144" y="5781939"/>
            <a:ext cx="2654217" cy="440525"/>
          </a:xfrm>
          <a:prstGeom prst="rect">
            <a:avLst/>
          </a:prstGeom>
          <a:solidFill>
            <a:schemeClr val="bg1">
              <a:alpha val="425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93A808-7A91-FA47-A21D-41485DBDA7F9}"/>
              </a:ext>
            </a:extLst>
          </p:cNvPr>
          <p:cNvSpPr/>
          <p:nvPr/>
        </p:nvSpPr>
        <p:spPr>
          <a:xfrm>
            <a:off x="2903017" y="2663285"/>
            <a:ext cx="3459146" cy="311736"/>
          </a:xfrm>
          <a:prstGeom prst="rect">
            <a:avLst/>
          </a:prstGeom>
          <a:solidFill>
            <a:schemeClr val="bg1">
              <a:alpha val="425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A0536555-5AE6-0D41-A8DA-0087EA588C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9094" y="1403489"/>
            <a:ext cx="1117817" cy="4279006"/>
          </a:xfrm>
          <a:prstGeom prst="bentConnector3">
            <a:avLst>
              <a:gd name="adj1" fmla="val 50000"/>
            </a:avLst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C5E3F280-2F76-F24F-B4DA-941D1E8D369A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16200000" flipV="1">
            <a:off x="5355463" y="2252148"/>
            <a:ext cx="2806918" cy="4252663"/>
          </a:xfrm>
          <a:prstGeom prst="bentConnector3">
            <a:avLst>
              <a:gd name="adj1" fmla="val 44035"/>
            </a:avLst>
          </a:prstGeom>
          <a:ln w="984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95F5D7-3D1B-AA45-9B20-102A0B20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" y="2358532"/>
            <a:ext cx="12173342" cy="193335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D03B503-22D0-6E41-B81E-4AE99DD0C905}"/>
              </a:ext>
            </a:extLst>
          </p:cNvPr>
          <p:cNvSpPr/>
          <p:nvPr/>
        </p:nvSpPr>
        <p:spPr>
          <a:xfrm>
            <a:off x="159815" y="3757989"/>
            <a:ext cx="5661435" cy="414766"/>
          </a:xfrm>
          <a:prstGeom prst="rect">
            <a:avLst/>
          </a:prstGeom>
          <a:solidFill>
            <a:schemeClr val="bg1">
              <a:alpha val="29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0175A-B70D-0347-907A-7C8F17BE64FA}"/>
              </a:ext>
            </a:extLst>
          </p:cNvPr>
          <p:cNvSpPr txBox="1"/>
          <p:nvPr/>
        </p:nvSpPr>
        <p:spPr>
          <a:xfrm>
            <a:off x="0" y="103030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정답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보기 좋게 충돌이 난다</a:t>
            </a:r>
            <a:r>
              <a:rPr kumimoji="1" lang="en-US" altLang="ko-KR" dirty="0"/>
              <a:t>!!</a:t>
            </a:r>
            <a:endParaRPr kumimoji="1" lang="ko-KR" altLang="en-US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536ED9C4-342C-2D41-95A5-F8EF6958062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682088" y="1449543"/>
            <a:ext cx="3285627" cy="1331264"/>
          </a:xfrm>
          <a:prstGeom prst="bentConnector3">
            <a:avLst>
              <a:gd name="adj1" fmla="val 50000"/>
            </a:avLst>
          </a:prstGeom>
          <a:ln w="984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9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A7FD8B59-CA02-604D-89E9-3C444551B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ko-KR" altLang="en-US" dirty="0" err="1"/>
              <a:t>싱글톤</a:t>
            </a:r>
            <a:r>
              <a:rPr kumimoji="1" lang="ko-KR" altLang="en-US" dirty="0"/>
              <a:t> 디자인의 문제점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E17E640-7D33-F348-93E2-3130692AC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en-US" altLang="ko-KR" dirty="0"/>
              <a:t>@</a:t>
            </a:r>
            <a:r>
              <a:rPr kumimoji="1" lang="ko-KR" altLang="en-US" dirty="0"/>
              <a:t>슬기로운</a:t>
            </a:r>
            <a:r>
              <a:rPr kumimoji="1" lang="en-US" altLang="ko-KR" dirty="0"/>
              <a:t>_</a:t>
            </a:r>
            <a:r>
              <a:rPr kumimoji="1" lang="ko-KR" altLang="en-US" dirty="0" err="1"/>
              <a:t>현업생활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11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4B63A-DF1B-B24D-8D55-1C070ADB7D6F}"/>
              </a:ext>
            </a:extLst>
          </p:cNvPr>
          <p:cNvSpPr txBox="1"/>
          <p:nvPr/>
        </p:nvSpPr>
        <p:spPr>
          <a:xfrm>
            <a:off x="0" y="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쓰레드</a:t>
            </a:r>
            <a:r>
              <a:rPr kumimoji="1" lang="ko-KR" altLang="en-US" dirty="0"/>
              <a:t> 안정성을 보장하지 못 한다</a:t>
            </a:r>
            <a:r>
              <a:rPr kumimoji="1" lang="en-US" altLang="ko-KR" dirty="0"/>
              <a:t>!!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58415-7056-7240-BCCB-2328FA99EF3F}"/>
              </a:ext>
            </a:extLst>
          </p:cNvPr>
          <p:cNvSpPr txBox="1"/>
          <p:nvPr/>
        </p:nvSpPr>
        <p:spPr>
          <a:xfrm>
            <a:off x="0" y="940524"/>
            <a:ext cx="6652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 ) 3</a:t>
            </a:r>
            <a:r>
              <a:rPr kumimoji="1" lang="ko-KR" altLang="en-US" dirty="0"/>
              <a:t> 개의 </a:t>
            </a:r>
            <a:r>
              <a:rPr kumimoji="1" lang="ko-KR" altLang="en-US" dirty="0" err="1"/>
              <a:t>쓰레드가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싱글톤</a:t>
            </a:r>
            <a:r>
              <a:rPr kumimoji="1" lang="ko-KR" altLang="en-US" dirty="0"/>
              <a:t> 빈을 사용하는 경우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bean</a:t>
            </a:r>
          </a:p>
          <a:p>
            <a:r>
              <a:rPr kumimoji="1" lang="en-US" altLang="ko-KR" dirty="0"/>
              <a:t>Bean : </a:t>
            </a:r>
            <a:r>
              <a:rPr kumimoji="1" lang="ko-KR" altLang="en-US" dirty="0"/>
              <a:t>인터페이스일 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7B4F53-9196-9144-A9D8-0F7E2DA9C03F}"/>
              </a:ext>
            </a:extLst>
          </p:cNvPr>
          <p:cNvSpPr/>
          <p:nvPr/>
        </p:nvSpPr>
        <p:spPr>
          <a:xfrm>
            <a:off x="4044042" y="2072545"/>
            <a:ext cx="6028507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Method : useSingle_11st(</a:t>
            </a:r>
            <a:r>
              <a:rPr kumimoji="1" lang="en-US" altLang="ko-KR" dirty="0" err="1"/>
              <a:t>Single_interface</a:t>
            </a:r>
            <a:r>
              <a:rPr kumimoji="1" lang="ko-KR" altLang="en-US" dirty="0"/>
              <a:t> </a:t>
            </a:r>
            <a:r>
              <a:rPr kumimoji="1" lang="en-US" altLang="ko-KR" dirty="0"/>
              <a:t>Single_11st){})</a:t>
            </a:r>
            <a:r>
              <a:rPr kumimoji="1" lang="ko-KR" altLang="en-US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8CCA4B-CDE0-0E45-9389-28489C6A7A0C}"/>
              </a:ext>
            </a:extLst>
          </p:cNvPr>
          <p:cNvSpPr/>
          <p:nvPr/>
        </p:nvSpPr>
        <p:spPr>
          <a:xfrm>
            <a:off x="3608344" y="3556881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Thread1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569EFC-5941-B34E-AF5E-D0C13C540C0C}"/>
              </a:ext>
            </a:extLst>
          </p:cNvPr>
          <p:cNvSpPr/>
          <p:nvPr/>
        </p:nvSpPr>
        <p:spPr>
          <a:xfrm>
            <a:off x="5961835" y="3556882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Thread2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1C721E-14B0-6B48-BA9B-8EA87EB1627B}"/>
              </a:ext>
            </a:extLst>
          </p:cNvPr>
          <p:cNvSpPr/>
          <p:nvPr/>
        </p:nvSpPr>
        <p:spPr>
          <a:xfrm>
            <a:off x="8509092" y="3556883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Thread3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F70C87-D229-2E4A-BDDB-C57206FE42DD}"/>
              </a:ext>
            </a:extLst>
          </p:cNvPr>
          <p:cNvSpPr/>
          <p:nvPr/>
        </p:nvSpPr>
        <p:spPr>
          <a:xfrm>
            <a:off x="3608343" y="4375492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/>
              <a:t>Single_interface</a:t>
            </a:r>
            <a:r>
              <a:rPr kumimoji="1" lang="en-US" altLang="ko-KR" sz="1100" dirty="0"/>
              <a:t> single_11st = (Type1) single_11st;</a:t>
            </a:r>
            <a:endParaRPr kumimoji="1"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5C3DD8-1F3C-454C-92DD-44F8290D2067}"/>
              </a:ext>
            </a:extLst>
          </p:cNvPr>
          <p:cNvSpPr/>
          <p:nvPr/>
        </p:nvSpPr>
        <p:spPr>
          <a:xfrm>
            <a:off x="5961835" y="4375492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/>
              <a:t>Single_interface</a:t>
            </a:r>
            <a:r>
              <a:rPr kumimoji="1" lang="en-US" altLang="ko-KR" sz="1100" dirty="0"/>
              <a:t> single_11st = (Type2) single_11st;</a:t>
            </a:r>
            <a:endParaRPr kumimoji="1"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9E427D-F015-964F-87DF-1D03D9EF40BE}"/>
              </a:ext>
            </a:extLst>
          </p:cNvPr>
          <p:cNvSpPr/>
          <p:nvPr/>
        </p:nvSpPr>
        <p:spPr>
          <a:xfrm>
            <a:off x="8509091" y="4375491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/>
              <a:t>Single_interface</a:t>
            </a:r>
            <a:r>
              <a:rPr kumimoji="1" lang="en-US" altLang="ko-KR" sz="1100" dirty="0"/>
              <a:t> single_11st = (Type3) single_11st;</a:t>
            </a:r>
            <a:endParaRPr kumimoji="1"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EF5384-7D5C-A74B-8456-BBEDB180830A}"/>
              </a:ext>
            </a:extLst>
          </p:cNvPr>
          <p:cNvSpPr/>
          <p:nvPr/>
        </p:nvSpPr>
        <p:spPr>
          <a:xfrm>
            <a:off x="3608342" y="5363915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single_11st.run();</a:t>
            </a:r>
            <a:endParaRPr kumimoji="1"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5316D2-2285-D746-B23D-20F3F2906A5B}"/>
              </a:ext>
            </a:extLst>
          </p:cNvPr>
          <p:cNvSpPr/>
          <p:nvPr/>
        </p:nvSpPr>
        <p:spPr>
          <a:xfrm>
            <a:off x="5961834" y="6354798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single_11st.run();</a:t>
            </a:r>
            <a:endParaRPr kumimoji="1"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535538-B587-9149-AF6F-D8715AA8E596}"/>
              </a:ext>
            </a:extLst>
          </p:cNvPr>
          <p:cNvSpPr/>
          <p:nvPr/>
        </p:nvSpPr>
        <p:spPr>
          <a:xfrm>
            <a:off x="8563518" y="5788741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single_11st.run();</a:t>
            </a:r>
            <a:endParaRPr kumimoji="1" lang="ko-KR" altLang="en-US" sz="1100" dirty="0"/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0840CC36-919D-4E46-8B3C-2FC361557A09}"/>
              </a:ext>
            </a:extLst>
          </p:cNvPr>
          <p:cNvSpPr/>
          <p:nvPr/>
        </p:nvSpPr>
        <p:spPr>
          <a:xfrm>
            <a:off x="11127375" y="2393344"/>
            <a:ext cx="679269" cy="4405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2B943-7685-9546-878B-1A180721D92B}"/>
              </a:ext>
            </a:extLst>
          </p:cNvPr>
          <p:cNvSpPr txBox="1"/>
          <p:nvPr/>
        </p:nvSpPr>
        <p:spPr>
          <a:xfrm>
            <a:off x="10868928" y="188788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Time Line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37C5D-8F35-6A40-B69D-80E21DE7E8E3}"/>
              </a:ext>
            </a:extLst>
          </p:cNvPr>
          <p:cNvSpPr/>
          <p:nvPr/>
        </p:nvSpPr>
        <p:spPr>
          <a:xfrm>
            <a:off x="635728" y="2072546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Single_interface</a:t>
            </a:r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426CB4-C3B4-954F-AE42-2A5F979F08D1}"/>
              </a:ext>
            </a:extLst>
          </p:cNvPr>
          <p:cNvSpPr/>
          <p:nvPr/>
        </p:nvSpPr>
        <p:spPr>
          <a:xfrm>
            <a:off x="279762" y="3303605"/>
            <a:ext cx="809897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Type1</a:t>
            </a:r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4B4BC7-7E8B-0843-8F4E-92F8E3399B18}"/>
              </a:ext>
            </a:extLst>
          </p:cNvPr>
          <p:cNvSpPr/>
          <p:nvPr/>
        </p:nvSpPr>
        <p:spPr>
          <a:xfrm>
            <a:off x="1306288" y="3303605"/>
            <a:ext cx="809898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Type2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7E02F9-E8C2-0A47-9490-F6A18E93D701}"/>
              </a:ext>
            </a:extLst>
          </p:cNvPr>
          <p:cNvSpPr/>
          <p:nvPr/>
        </p:nvSpPr>
        <p:spPr>
          <a:xfrm>
            <a:off x="2358390" y="3303135"/>
            <a:ext cx="845821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Type3</a:t>
            </a:r>
            <a:endParaRPr kumimoji="1"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21EB05-3977-C54A-88B1-3633E4CDFD55}"/>
              </a:ext>
            </a:extLst>
          </p:cNvPr>
          <p:cNvCxnSpPr>
            <a:stCxn id="27" idx="0"/>
            <a:endCxn id="24" idx="2"/>
          </p:cNvCxnSpPr>
          <p:nvPr/>
        </p:nvCxnSpPr>
        <p:spPr>
          <a:xfrm flipH="1" flipV="1">
            <a:off x="1715591" y="2516683"/>
            <a:ext cx="1065710" cy="78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026037E-30D8-884C-A853-492B74ACA009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1711237" y="2516683"/>
            <a:ext cx="4354" cy="78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E218CD6-1230-2B42-A4E7-E0AB654D05A5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684711" y="2516683"/>
            <a:ext cx="1030880" cy="78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7C2A93-31B9-9548-A535-FCE751B70E14}"/>
              </a:ext>
            </a:extLst>
          </p:cNvPr>
          <p:cNvSpPr/>
          <p:nvPr/>
        </p:nvSpPr>
        <p:spPr>
          <a:xfrm>
            <a:off x="5916795" y="2669087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Single_interface</a:t>
            </a:r>
            <a:endParaRPr kumimoji="1" lang="ko-KR" altLang="en-US" dirty="0"/>
          </a:p>
        </p:txBody>
      </p:sp>
      <p:sp>
        <p:nvSpPr>
          <p:cNvPr id="38" name="아래쪽 화살표[D] 37">
            <a:extLst>
              <a:ext uri="{FF2B5EF4-FFF2-40B4-BE49-F238E27FC236}">
                <a16:creationId xmlns:a16="http://schemas.microsoft.com/office/drawing/2014/main" id="{9E1771C6-E121-2A4C-87F3-DAE0AB8E8C3F}"/>
              </a:ext>
            </a:extLst>
          </p:cNvPr>
          <p:cNvSpPr/>
          <p:nvPr/>
        </p:nvSpPr>
        <p:spPr>
          <a:xfrm>
            <a:off x="7900849" y="2573501"/>
            <a:ext cx="679269" cy="968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292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4B63A-DF1B-B24D-8D55-1C070ADB7D6F}"/>
              </a:ext>
            </a:extLst>
          </p:cNvPr>
          <p:cNvSpPr txBox="1"/>
          <p:nvPr/>
        </p:nvSpPr>
        <p:spPr>
          <a:xfrm>
            <a:off x="0" y="0"/>
            <a:ext cx="336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해결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 Type1 Type2 Type3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58415-7056-7240-BCCB-2328FA99EF3F}"/>
              </a:ext>
            </a:extLst>
          </p:cNvPr>
          <p:cNvSpPr txBox="1"/>
          <p:nvPr/>
        </p:nvSpPr>
        <p:spPr>
          <a:xfrm>
            <a:off x="0" y="940524"/>
            <a:ext cx="6652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 ) 3</a:t>
            </a:r>
            <a:r>
              <a:rPr kumimoji="1" lang="ko-KR" altLang="en-US" dirty="0"/>
              <a:t> 개의 </a:t>
            </a:r>
            <a:r>
              <a:rPr kumimoji="1" lang="ko-KR" altLang="en-US" dirty="0" err="1"/>
              <a:t>쓰레드가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싱글톤</a:t>
            </a:r>
            <a:r>
              <a:rPr kumimoji="1" lang="ko-KR" altLang="en-US" dirty="0"/>
              <a:t> 빈을 사용하는 경우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bean</a:t>
            </a:r>
          </a:p>
          <a:p>
            <a:r>
              <a:rPr kumimoji="1" lang="en-US" altLang="ko-KR" dirty="0"/>
              <a:t>Bean : </a:t>
            </a:r>
            <a:r>
              <a:rPr kumimoji="1" lang="ko-KR" altLang="en-US" dirty="0"/>
              <a:t>인터페이스일 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8CCA4B-CDE0-0E45-9389-28489C6A7A0C}"/>
              </a:ext>
            </a:extLst>
          </p:cNvPr>
          <p:cNvSpPr/>
          <p:nvPr/>
        </p:nvSpPr>
        <p:spPr>
          <a:xfrm>
            <a:off x="3754029" y="3599775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Thread1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569EFC-5941-B34E-AF5E-D0C13C540C0C}"/>
              </a:ext>
            </a:extLst>
          </p:cNvPr>
          <p:cNvSpPr/>
          <p:nvPr/>
        </p:nvSpPr>
        <p:spPr>
          <a:xfrm>
            <a:off x="6107520" y="3599776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Thread2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1C721E-14B0-6B48-BA9B-8EA87EB1627B}"/>
              </a:ext>
            </a:extLst>
          </p:cNvPr>
          <p:cNvSpPr/>
          <p:nvPr/>
        </p:nvSpPr>
        <p:spPr>
          <a:xfrm>
            <a:off x="8654777" y="3599777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Thread3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F70C87-D229-2E4A-BDDB-C57206FE42DD}"/>
              </a:ext>
            </a:extLst>
          </p:cNvPr>
          <p:cNvSpPr/>
          <p:nvPr/>
        </p:nvSpPr>
        <p:spPr>
          <a:xfrm>
            <a:off x="3754028" y="4418386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/>
              <a:t>Single_interface</a:t>
            </a:r>
            <a:r>
              <a:rPr kumimoji="1" lang="en-US" altLang="ko-KR" sz="1100" dirty="0"/>
              <a:t> single_11st = (Type1) single_11st;</a:t>
            </a:r>
            <a:endParaRPr kumimoji="1"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5C3DD8-1F3C-454C-92DD-44F8290D2067}"/>
              </a:ext>
            </a:extLst>
          </p:cNvPr>
          <p:cNvSpPr/>
          <p:nvPr/>
        </p:nvSpPr>
        <p:spPr>
          <a:xfrm>
            <a:off x="6107520" y="4418386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/>
              <a:t>Single_interface</a:t>
            </a:r>
            <a:r>
              <a:rPr kumimoji="1" lang="en-US" altLang="ko-KR" sz="1100" dirty="0"/>
              <a:t> single_11st = (Type2) single_11st;</a:t>
            </a:r>
            <a:endParaRPr kumimoji="1"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9E427D-F015-964F-87DF-1D03D9EF40BE}"/>
              </a:ext>
            </a:extLst>
          </p:cNvPr>
          <p:cNvSpPr/>
          <p:nvPr/>
        </p:nvSpPr>
        <p:spPr>
          <a:xfrm>
            <a:off x="8654776" y="4418385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/>
              <a:t>Single_interface</a:t>
            </a:r>
            <a:r>
              <a:rPr kumimoji="1" lang="en-US" altLang="ko-KR" sz="1100" dirty="0"/>
              <a:t> single_11st = (Type3) single_11st;</a:t>
            </a:r>
            <a:endParaRPr kumimoji="1"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EF5384-7D5C-A74B-8456-BBEDB180830A}"/>
              </a:ext>
            </a:extLst>
          </p:cNvPr>
          <p:cNvSpPr/>
          <p:nvPr/>
        </p:nvSpPr>
        <p:spPr>
          <a:xfrm>
            <a:off x="3754027" y="5406809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single_11st.run();</a:t>
            </a:r>
            <a:endParaRPr kumimoji="1"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5316D2-2285-D746-B23D-20F3F2906A5B}"/>
              </a:ext>
            </a:extLst>
          </p:cNvPr>
          <p:cNvSpPr/>
          <p:nvPr/>
        </p:nvSpPr>
        <p:spPr>
          <a:xfrm>
            <a:off x="6107519" y="6397692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single_11st.run();</a:t>
            </a:r>
            <a:endParaRPr kumimoji="1"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535538-B587-9149-AF6F-D8715AA8E596}"/>
              </a:ext>
            </a:extLst>
          </p:cNvPr>
          <p:cNvSpPr/>
          <p:nvPr/>
        </p:nvSpPr>
        <p:spPr>
          <a:xfrm>
            <a:off x="8709203" y="5831635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single_11st.run();</a:t>
            </a:r>
            <a:endParaRPr kumimoji="1" lang="ko-KR" altLang="en-US" sz="1100" dirty="0"/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0840CC36-919D-4E46-8B3C-2FC361557A09}"/>
              </a:ext>
            </a:extLst>
          </p:cNvPr>
          <p:cNvSpPr/>
          <p:nvPr/>
        </p:nvSpPr>
        <p:spPr>
          <a:xfrm>
            <a:off x="11127375" y="2393344"/>
            <a:ext cx="679269" cy="4405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2B943-7685-9546-878B-1A180721D92B}"/>
              </a:ext>
            </a:extLst>
          </p:cNvPr>
          <p:cNvSpPr txBox="1"/>
          <p:nvPr/>
        </p:nvSpPr>
        <p:spPr>
          <a:xfrm>
            <a:off x="10868928" y="188788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Time Line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37C5D-8F35-6A40-B69D-80E21DE7E8E3}"/>
              </a:ext>
            </a:extLst>
          </p:cNvPr>
          <p:cNvSpPr/>
          <p:nvPr/>
        </p:nvSpPr>
        <p:spPr>
          <a:xfrm>
            <a:off x="635728" y="2072546"/>
            <a:ext cx="215972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Single_interface</a:t>
            </a:r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426CB4-C3B4-954F-AE42-2A5F979F08D1}"/>
              </a:ext>
            </a:extLst>
          </p:cNvPr>
          <p:cNvSpPr/>
          <p:nvPr/>
        </p:nvSpPr>
        <p:spPr>
          <a:xfrm>
            <a:off x="279762" y="3303605"/>
            <a:ext cx="809897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Type1</a:t>
            </a:r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4B4BC7-7E8B-0843-8F4E-92F8E3399B18}"/>
              </a:ext>
            </a:extLst>
          </p:cNvPr>
          <p:cNvSpPr/>
          <p:nvPr/>
        </p:nvSpPr>
        <p:spPr>
          <a:xfrm>
            <a:off x="1306288" y="3303605"/>
            <a:ext cx="809898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Type2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7E02F9-E8C2-0A47-9490-F6A18E93D701}"/>
              </a:ext>
            </a:extLst>
          </p:cNvPr>
          <p:cNvSpPr/>
          <p:nvPr/>
        </p:nvSpPr>
        <p:spPr>
          <a:xfrm>
            <a:off x="2358390" y="3303135"/>
            <a:ext cx="845821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Type3</a:t>
            </a:r>
            <a:endParaRPr kumimoji="1"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21EB05-3977-C54A-88B1-3633E4CDFD55}"/>
              </a:ext>
            </a:extLst>
          </p:cNvPr>
          <p:cNvCxnSpPr>
            <a:stCxn id="27" idx="0"/>
            <a:endCxn id="24" idx="2"/>
          </p:cNvCxnSpPr>
          <p:nvPr/>
        </p:nvCxnSpPr>
        <p:spPr>
          <a:xfrm flipH="1" flipV="1">
            <a:off x="1715591" y="2516683"/>
            <a:ext cx="1065710" cy="78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026037E-30D8-884C-A853-492B74ACA009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1711237" y="2516683"/>
            <a:ext cx="4354" cy="78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E218CD6-1230-2B42-A4E7-E0AB654D05A5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684711" y="2516683"/>
            <a:ext cx="1030880" cy="78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84147E-33AE-B341-8AB4-8741E8EFD1D4}"/>
              </a:ext>
            </a:extLst>
          </p:cNvPr>
          <p:cNvSpPr/>
          <p:nvPr/>
        </p:nvSpPr>
        <p:spPr>
          <a:xfrm>
            <a:off x="4124597" y="1849342"/>
            <a:ext cx="6028507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Method : useSingle_11st(</a:t>
            </a:r>
            <a:r>
              <a:rPr kumimoji="1" lang="en-US" altLang="ko-KR" dirty="0" err="1"/>
              <a:t>Single_interface</a:t>
            </a:r>
            <a:r>
              <a:rPr kumimoji="1" lang="ko-KR" altLang="en-US" dirty="0"/>
              <a:t> </a:t>
            </a:r>
            <a:r>
              <a:rPr kumimoji="1" lang="en-US" altLang="ko-KR" dirty="0"/>
              <a:t>Single_11st){})</a:t>
            </a:r>
            <a:r>
              <a:rPr kumimoji="1" lang="ko-KR" altLang="en-US" dirty="0"/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C41592-2CCC-FF45-AE06-4DB5644D0EC8}"/>
              </a:ext>
            </a:extLst>
          </p:cNvPr>
          <p:cNvSpPr/>
          <p:nvPr/>
        </p:nvSpPr>
        <p:spPr>
          <a:xfrm>
            <a:off x="4044404" y="2566571"/>
            <a:ext cx="1447888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New Type1</a:t>
            </a:r>
            <a:endParaRPr kumimoji="1"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9F63E6-4B0D-B542-B4D2-0505582C9641}"/>
              </a:ext>
            </a:extLst>
          </p:cNvPr>
          <p:cNvSpPr/>
          <p:nvPr/>
        </p:nvSpPr>
        <p:spPr>
          <a:xfrm>
            <a:off x="6441849" y="2546708"/>
            <a:ext cx="1447888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New Type2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935AD-67F5-7E4B-8274-10B07D99807A}"/>
              </a:ext>
            </a:extLst>
          </p:cNvPr>
          <p:cNvSpPr/>
          <p:nvPr/>
        </p:nvSpPr>
        <p:spPr>
          <a:xfrm>
            <a:off x="8973366" y="2566571"/>
            <a:ext cx="1447888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New Type3</a:t>
            </a:r>
            <a:endParaRPr kumimoji="1" lang="ko-KR" altLang="en-US" dirty="0"/>
          </a:p>
        </p:txBody>
      </p:sp>
      <p:sp>
        <p:nvSpPr>
          <p:cNvPr id="38" name="아래쪽 화살표[D] 37">
            <a:extLst>
              <a:ext uri="{FF2B5EF4-FFF2-40B4-BE49-F238E27FC236}">
                <a16:creationId xmlns:a16="http://schemas.microsoft.com/office/drawing/2014/main" id="{964355A9-4550-8F49-A424-2DC74E871CAE}"/>
              </a:ext>
            </a:extLst>
          </p:cNvPr>
          <p:cNvSpPr/>
          <p:nvPr/>
        </p:nvSpPr>
        <p:spPr>
          <a:xfrm>
            <a:off x="4411974" y="3051436"/>
            <a:ext cx="679269" cy="531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아래쪽 화살표[D] 38">
            <a:extLst>
              <a:ext uri="{FF2B5EF4-FFF2-40B4-BE49-F238E27FC236}">
                <a16:creationId xmlns:a16="http://schemas.microsoft.com/office/drawing/2014/main" id="{BB3EA6E9-EAFA-E44A-A07B-AF401A8747CC}"/>
              </a:ext>
            </a:extLst>
          </p:cNvPr>
          <p:cNvSpPr/>
          <p:nvPr/>
        </p:nvSpPr>
        <p:spPr>
          <a:xfrm>
            <a:off x="6847746" y="3039415"/>
            <a:ext cx="679269" cy="531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아래쪽 화살표[D] 39">
            <a:extLst>
              <a:ext uri="{FF2B5EF4-FFF2-40B4-BE49-F238E27FC236}">
                <a16:creationId xmlns:a16="http://schemas.microsoft.com/office/drawing/2014/main" id="{C551BBCD-0181-FE4C-9552-0409E1ED567B}"/>
              </a:ext>
            </a:extLst>
          </p:cNvPr>
          <p:cNvSpPr/>
          <p:nvPr/>
        </p:nvSpPr>
        <p:spPr>
          <a:xfrm>
            <a:off x="9360081" y="3051436"/>
            <a:ext cx="679269" cy="531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496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264</Words>
  <Application>Microsoft Macintosh PowerPoint</Application>
  <PresentationFormat>와이드스크린</PresentationFormat>
  <Paragraphs>51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AutoConfig</vt:lpstr>
      <vt:lpstr>PowerPoint 프레젠테이션</vt:lpstr>
      <vt:lpstr>PowerPoint 프레젠테이션</vt:lpstr>
      <vt:lpstr>싱글톤 디자인의 문제점!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컨테이너</dc:title>
  <dc:creator>동희 윤</dc:creator>
  <cp:lastModifiedBy>동희 윤</cp:lastModifiedBy>
  <cp:revision>17</cp:revision>
  <dcterms:created xsi:type="dcterms:W3CDTF">2021-06-01T14:25:21Z</dcterms:created>
  <dcterms:modified xsi:type="dcterms:W3CDTF">2021-06-24T04:01:13Z</dcterms:modified>
</cp:coreProperties>
</file>